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48" r:id="rId1"/>
  </p:sldMasterIdLst>
  <p:sldIdLst>
    <p:sldId id="257" r:id="rId2"/>
    <p:sldId id="258" r:id="rId3"/>
    <p:sldId id="259" r:id="rId4"/>
    <p:sldId id="260" r:id="rId5"/>
    <p:sldId id="261" r:id="rId6"/>
    <p:sldId id="262" r:id="rId7"/>
  </p:sldIdLst>
  <p:sldSz cx="12192000" cy="6858000"/>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D29EC5"/>
    <a:srgbClr val="FB98A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453572A9-FD46-2242-8BAC-68E1C551A4EC}"/>
              </a:ext>
            </a:extLst>
          </p:cNvPr>
          <p:cNvSpPr>
            <a:spLocks noGrp="1"/>
          </p:cNvSpPr>
          <p:nvPr>
            <p:ph type="ctrTitle"/>
          </p:nvPr>
        </p:nvSpPr>
        <p:spPr>
          <a:xfrm>
            <a:off x="1524000" y="1122363"/>
            <a:ext cx="9144000" cy="2387600"/>
          </a:xfrm>
        </p:spPr>
        <p:txBody>
          <a:bodyPr anchor="b"/>
          <a:lstStyle>
            <a:lvl1pPr algn="ctr">
              <a:defRPr sz="6000"/>
            </a:lvl1pPr>
          </a:lstStyle>
          <a:p>
            <a:r>
              <a:rPr lang="ar-SA"/>
              <a:t>انقر لتحرير نمط عنوان الشكل الرئيسي</a:t>
            </a:r>
          </a:p>
        </p:txBody>
      </p:sp>
      <p:sp>
        <p:nvSpPr>
          <p:cNvPr id="3" name="عنوان فرعي 2">
            <a:extLst>
              <a:ext uri="{FF2B5EF4-FFF2-40B4-BE49-F238E27FC236}">
                <a16:creationId xmlns:a16="http://schemas.microsoft.com/office/drawing/2014/main" id="{E14E9E08-685F-6A4A-B275-2D33BF6E44A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ar-SA"/>
              <a:t>انقر لتحرير نمط العنوان الفرعي للشكل الرئيسي</a:t>
            </a:r>
          </a:p>
        </p:txBody>
      </p:sp>
      <p:sp>
        <p:nvSpPr>
          <p:cNvPr id="4" name="عنصر نائب للتاريخ 3">
            <a:extLst>
              <a:ext uri="{FF2B5EF4-FFF2-40B4-BE49-F238E27FC236}">
                <a16:creationId xmlns:a16="http://schemas.microsoft.com/office/drawing/2014/main" id="{74C326F3-5A74-D647-9117-4EEBC7D1C443}"/>
              </a:ext>
            </a:extLst>
          </p:cNvPr>
          <p:cNvSpPr>
            <a:spLocks noGrp="1"/>
          </p:cNvSpPr>
          <p:nvPr>
            <p:ph type="dt" sz="half" idx="10"/>
          </p:nvPr>
        </p:nvSpPr>
        <p:spPr/>
        <p:txBody>
          <a:bodyPr/>
          <a:lstStyle/>
          <a:p>
            <a:fld id="{C64D8437-A794-E848-898A-01CAD71FA863}" type="datetimeFigureOut">
              <a:rPr lang="ar-SA" smtClean="0"/>
              <a:t>14 شوال، 1441</a:t>
            </a:fld>
            <a:endParaRPr lang="ar-SA"/>
          </a:p>
        </p:txBody>
      </p:sp>
      <p:sp>
        <p:nvSpPr>
          <p:cNvPr id="5" name="عنصر نائب للتذييل 4">
            <a:extLst>
              <a:ext uri="{FF2B5EF4-FFF2-40B4-BE49-F238E27FC236}">
                <a16:creationId xmlns:a16="http://schemas.microsoft.com/office/drawing/2014/main" id="{A025B6F6-E534-AE4E-B576-97C648B02B9B}"/>
              </a:ext>
            </a:extLst>
          </p:cNvPr>
          <p:cNvSpPr>
            <a:spLocks noGrp="1"/>
          </p:cNvSpPr>
          <p:nvPr>
            <p:ph type="ftr" sz="quarter" idx="11"/>
          </p:nvPr>
        </p:nvSpPr>
        <p:spPr/>
        <p:txBody>
          <a:bodyPr/>
          <a:lstStyle/>
          <a:p>
            <a:endParaRPr lang="ar-SA"/>
          </a:p>
        </p:txBody>
      </p:sp>
      <p:sp>
        <p:nvSpPr>
          <p:cNvPr id="6" name="عنصر نائب لرقم الشريحة 5">
            <a:extLst>
              <a:ext uri="{FF2B5EF4-FFF2-40B4-BE49-F238E27FC236}">
                <a16:creationId xmlns:a16="http://schemas.microsoft.com/office/drawing/2014/main" id="{4DCC8E3A-D9DD-EF4D-8E8F-AF77EF020B2A}"/>
              </a:ext>
            </a:extLst>
          </p:cNvPr>
          <p:cNvSpPr>
            <a:spLocks noGrp="1"/>
          </p:cNvSpPr>
          <p:nvPr>
            <p:ph type="sldNum" sz="quarter" idx="12"/>
          </p:nvPr>
        </p:nvSpPr>
        <p:spPr/>
        <p:txBody>
          <a:bodyPr/>
          <a:lstStyle/>
          <a:p>
            <a:fld id="{0845AEDE-07B9-1C48-A278-8C809037D899}" type="slidenum">
              <a:rPr lang="ar-SA" smtClean="0"/>
              <a:t>‹#›</a:t>
            </a:fld>
            <a:endParaRPr lang="ar-SA"/>
          </a:p>
        </p:txBody>
      </p:sp>
    </p:spTree>
    <p:extLst>
      <p:ext uri="{BB962C8B-B14F-4D97-AF65-F5344CB8AC3E}">
        <p14:creationId xmlns:p14="http://schemas.microsoft.com/office/powerpoint/2010/main" val="178104489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F0D42BE0-6A3B-6C4F-BB5A-3A384B8D0046}"/>
              </a:ext>
            </a:extLst>
          </p:cNvPr>
          <p:cNvSpPr>
            <a:spLocks noGrp="1"/>
          </p:cNvSpPr>
          <p:nvPr>
            <p:ph type="title"/>
          </p:nvPr>
        </p:nvSpPr>
        <p:spPr/>
        <p:txBody>
          <a:bodyPr/>
          <a:lstStyle/>
          <a:p>
            <a:r>
              <a:rPr lang="ar-SA"/>
              <a:t>انقر لتحرير نمط عنوان الشكل الرئيسي</a:t>
            </a:r>
          </a:p>
        </p:txBody>
      </p:sp>
      <p:sp>
        <p:nvSpPr>
          <p:cNvPr id="3" name="عنصر نائب للمحتوى 2">
            <a:extLst>
              <a:ext uri="{FF2B5EF4-FFF2-40B4-BE49-F238E27FC236}">
                <a16:creationId xmlns:a16="http://schemas.microsoft.com/office/drawing/2014/main" id="{407CE166-5455-5149-ACA0-9AF2C9797435}"/>
              </a:ext>
            </a:extLst>
          </p:cNvPr>
          <p:cNvSpPr>
            <a:spLocks noGrp="1"/>
          </p:cNvSpPr>
          <p:nvPr>
            <p:ph idx="1"/>
          </p:nvPr>
        </p:nvSpPr>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p>
        </p:txBody>
      </p:sp>
      <p:sp>
        <p:nvSpPr>
          <p:cNvPr id="4" name="عنصر نائب للتاريخ 3">
            <a:extLst>
              <a:ext uri="{FF2B5EF4-FFF2-40B4-BE49-F238E27FC236}">
                <a16:creationId xmlns:a16="http://schemas.microsoft.com/office/drawing/2014/main" id="{EB2AC7C9-F2D5-F94A-BEF6-6A6EEC9A2FC4}"/>
              </a:ext>
            </a:extLst>
          </p:cNvPr>
          <p:cNvSpPr>
            <a:spLocks noGrp="1"/>
          </p:cNvSpPr>
          <p:nvPr>
            <p:ph type="dt" sz="half" idx="10"/>
          </p:nvPr>
        </p:nvSpPr>
        <p:spPr/>
        <p:txBody>
          <a:bodyPr/>
          <a:lstStyle/>
          <a:p>
            <a:fld id="{C64D8437-A794-E848-898A-01CAD71FA863}" type="datetimeFigureOut">
              <a:rPr lang="ar-SA" smtClean="0"/>
              <a:t>14 شوال، 1441</a:t>
            </a:fld>
            <a:endParaRPr lang="ar-SA"/>
          </a:p>
        </p:txBody>
      </p:sp>
      <p:sp>
        <p:nvSpPr>
          <p:cNvPr id="5" name="عنصر نائب للتذييل 4">
            <a:extLst>
              <a:ext uri="{FF2B5EF4-FFF2-40B4-BE49-F238E27FC236}">
                <a16:creationId xmlns:a16="http://schemas.microsoft.com/office/drawing/2014/main" id="{57C6F3F6-0C63-AA4F-B310-17911D278F8E}"/>
              </a:ext>
            </a:extLst>
          </p:cNvPr>
          <p:cNvSpPr>
            <a:spLocks noGrp="1"/>
          </p:cNvSpPr>
          <p:nvPr>
            <p:ph type="ftr" sz="quarter" idx="11"/>
          </p:nvPr>
        </p:nvSpPr>
        <p:spPr/>
        <p:txBody>
          <a:bodyPr/>
          <a:lstStyle/>
          <a:p>
            <a:endParaRPr lang="ar-SA"/>
          </a:p>
        </p:txBody>
      </p:sp>
      <p:sp>
        <p:nvSpPr>
          <p:cNvPr id="6" name="عنصر نائب لرقم الشريحة 5">
            <a:extLst>
              <a:ext uri="{FF2B5EF4-FFF2-40B4-BE49-F238E27FC236}">
                <a16:creationId xmlns:a16="http://schemas.microsoft.com/office/drawing/2014/main" id="{E7952B84-51E3-5948-9859-7EED6EEBDA2F}"/>
              </a:ext>
            </a:extLst>
          </p:cNvPr>
          <p:cNvSpPr>
            <a:spLocks noGrp="1"/>
          </p:cNvSpPr>
          <p:nvPr>
            <p:ph type="sldNum" sz="quarter" idx="12"/>
          </p:nvPr>
        </p:nvSpPr>
        <p:spPr/>
        <p:txBody>
          <a:bodyPr/>
          <a:lstStyle/>
          <a:p>
            <a:fld id="{0845AEDE-07B9-1C48-A278-8C809037D899}" type="slidenum">
              <a:rPr lang="ar-SA" smtClean="0"/>
              <a:t>‹#›</a:t>
            </a:fld>
            <a:endParaRPr lang="ar-SA"/>
          </a:p>
        </p:txBody>
      </p:sp>
    </p:spTree>
    <p:extLst>
      <p:ext uri="{BB962C8B-B14F-4D97-AF65-F5344CB8AC3E}">
        <p14:creationId xmlns:p14="http://schemas.microsoft.com/office/powerpoint/2010/main" val="73634172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17874FD9-E49E-8145-97BF-2A83CFEADDF7}"/>
              </a:ext>
            </a:extLst>
          </p:cNvPr>
          <p:cNvSpPr>
            <a:spLocks noGrp="1"/>
          </p:cNvSpPr>
          <p:nvPr>
            <p:ph type="title"/>
          </p:nvPr>
        </p:nvSpPr>
        <p:spPr>
          <a:xfrm>
            <a:off x="831850" y="1709738"/>
            <a:ext cx="10515600" cy="2852737"/>
          </a:xfrm>
        </p:spPr>
        <p:txBody>
          <a:bodyPr anchor="b"/>
          <a:lstStyle>
            <a:lvl1pPr>
              <a:defRPr sz="6000"/>
            </a:lvl1pPr>
          </a:lstStyle>
          <a:p>
            <a:r>
              <a:rPr lang="ar-SA"/>
              <a:t>انقر لتحرير نمط عنوان الشكل الرئيسي</a:t>
            </a:r>
          </a:p>
        </p:txBody>
      </p:sp>
      <p:sp>
        <p:nvSpPr>
          <p:cNvPr id="3" name="عنصر نائب للنص 2">
            <a:extLst>
              <a:ext uri="{FF2B5EF4-FFF2-40B4-BE49-F238E27FC236}">
                <a16:creationId xmlns:a16="http://schemas.microsoft.com/office/drawing/2014/main" id="{FE4CD303-DA63-2747-A7C0-68148B9D27DB}"/>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ar-SA"/>
              <a:t>انقر لتحرير أنماط نص الشكل الرئيسي</a:t>
            </a:r>
          </a:p>
        </p:txBody>
      </p:sp>
      <p:sp>
        <p:nvSpPr>
          <p:cNvPr id="4" name="عنصر نائب للتاريخ 3">
            <a:extLst>
              <a:ext uri="{FF2B5EF4-FFF2-40B4-BE49-F238E27FC236}">
                <a16:creationId xmlns:a16="http://schemas.microsoft.com/office/drawing/2014/main" id="{B9D4A109-7A57-B747-AAC8-BAFCE069C099}"/>
              </a:ext>
            </a:extLst>
          </p:cNvPr>
          <p:cNvSpPr>
            <a:spLocks noGrp="1"/>
          </p:cNvSpPr>
          <p:nvPr>
            <p:ph type="dt" sz="half" idx="10"/>
          </p:nvPr>
        </p:nvSpPr>
        <p:spPr/>
        <p:txBody>
          <a:bodyPr/>
          <a:lstStyle/>
          <a:p>
            <a:fld id="{C64D8437-A794-E848-898A-01CAD71FA863}" type="datetimeFigureOut">
              <a:rPr lang="ar-SA" smtClean="0"/>
              <a:t>14 شوال، 1441</a:t>
            </a:fld>
            <a:endParaRPr lang="ar-SA"/>
          </a:p>
        </p:txBody>
      </p:sp>
      <p:sp>
        <p:nvSpPr>
          <p:cNvPr id="5" name="عنصر نائب للتذييل 4">
            <a:extLst>
              <a:ext uri="{FF2B5EF4-FFF2-40B4-BE49-F238E27FC236}">
                <a16:creationId xmlns:a16="http://schemas.microsoft.com/office/drawing/2014/main" id="{40497B5E-EDD6-F149-8BDD-395C8E45E460}"/>
              </a:ext>
            </a:extLst>
          </p:cNvPr>
          <p:cNvSpPr>
            <a:spLocks noGrp="1"/>
          </p:cNvSpPr>
          <p:nvPr>
            <p:ph type="ftr" sz="quarter" idx="11"/>
          </p:nvPr>
        </p:nvSpPr>
        <p:spPr/>
        <p:txBody>
          <a:bodyPr/>
          <a:lstStyle/>
          <a:p>
            <a:endParaRPr lang="ar-SA"/>
          </a:p>
        </p:txBody>
      </p:sp>
      <p:sp>
        <p:nvSpPr>
          <p:cNvPr id="6" name="عنصر نائب لرقم الشريحة 5">
            <a:extLst>
              <a:ext uri="{FF2B5EF4-FFF2-40B4-BE49-F238E27FC236}">
                <a16:creationId xmlns:a16="http://schemas.microsoft.com/office/drawing/2014/main" id="{1617ED25-577C-374C-8CE9-A89C79506387}"/>
              </a:ext>
            </a:extLst>
          </p:cNvPr>
          <p:cNvSpPr>
            <a:spLocks noGrp="1"/>
          </p:cNvSpPr>
          <p:nvPr>
            <p:ph type="sldNum" sz="quarter" idx="12"/>
          </p:nvPr>
        </p:nvSpPr>
        <p:spPr/>
        <p:txBody>
          <a:bodyPr/>
          <a:lstStyle/>
          <a:p>
            <a:fld id="{0845AEDE-07B9-1C48-A278-8C809037D899}" type="slidenum">
              <a:rPr lang="ar-SA" smtClean="0"/>
              <a:t>‹#›</a:t>
            </a:fld>
            <a:endParaRPr lang="ar-SA"/>
          </a:p>
        </p:txBody>
      </p:sp>
    </p:spTree>
    <p:extLst>
      <p:ext uri="{BB962C8B-B14F-4D97-AF65-F5344CB8AC3E}">
        <p14:creationId xmlns:p14="http://schemas.microsoft.com/office/powerpoint/2010/main" val="207043648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ان">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BFAD6538-0671-1942-882C-C19438682868}"/>
              </a:ext>
            </a:extLst>
          </p:cNvPr>
          <p:cNvSpPr>
            <a:spLocks noGrp="1"/>
          </p:cNvSpPr>
          <p:nvPr>
            <p:ph type="title"/>
          </p:nvPr>
        </p:nvSpPr>
        <p:spPr/>
        <p:txBody>
          <a:bodyPr/>
          <a:lstStyle/>
          <a:p>
            <a:r>
              <a:rPr lang="ar-SA"/>
              <a:t>انقر لتحرير نمط عنوان الشكل الرئيسي</a:t>
            </a:r>
          </a:p>
        </p:txBody>
      </p:sp>
      <p:sp>
        <p:nvSpPr>
          <p:cNvPr id="3" name="عنصر نائب للمحتوى 2">
            <a:extLst>
              <a:ext uri="{FF2B5EF4-FFF2-40B4-BE49-F238E27FC236}">
                <a16:creationId xmlns:a16="http://schemas.microsoft.com/office/drawing/2014/main" id="{1ABB3B1A-59EF-614D-B8B1-8D7E5FDA15EF}"/>
              </a:ext>
            </a:extLst>
          </p:cNvPr>
          <p:cNvSpPr>
            <a:spLocks noGrp="1"/>
          </p:cNvSpPr>
          <p:nvPr>
            <p:ph sz="half" idx="1"/>
          </p:nvPr>
        </p:nvSpPr>
        <p:spPr>
          <a:xfrm>
            <a:off x="838200" y="1825625"/>
            <a:ext cx="5181600" cy="4351338"/>
          </a:xfrm>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p>
        </p:txBody>
      </p:sp>
      <p:sp>
        <p:nvSpPr>
          <p:cNvPr id="4" name="عنصر نائب للمحتوى 3">
            <a:extLst>
              <a:ext uri="{FF2B5EF4-FFF2-40B4-BE49-F238E27FC236}">
                <a16:creationId xmlns:a16="http://schemas.microsoft.com/office/drawing/2014/main" id="{1AE86A5B-D625-A946-AC0E-8234B733499F}"/>
              </a:ext>
            </a:extLst>
          </p:cNvPr>
          <p:cNvSpPr>
            <a:spLocks noGrp="1"/>
          </p:cNvSpPr>
          <p:nvPr>
            <p:ph sz="half" idx="2"/>
          </p:nvPr>
        </p:nvSpPr>
        <p:spPr>
          <a:xfrm>
            <a:off x="6172200" y="1825625"/>
            <a:ext cx="5181600" cy="4351338"/>
          </a:xfrm>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p>
        </p:txBody>
      </p:sp>
      <p:sp>
        <p:nvSpPr>
          <p:cNvPr id="5" name="عنصر نائب للتاريخ 4">
            <a:extLst>
              <a:ext uri="{FF2B5EF4-FFF2-40B4-BE49-F238E27FC236}">
                <a16:creationId xmlns:a16="http://schemas.microsoft.com/office/drawing/2014/main" id="{B8FFB5DA-3895-5148-B152-34EFBA014A58}"/>
              </a:ext>
            </a:extLst>
          </p:cNvPr>
          <p:cNvSpPr>
            <a:spLocks noGrp="1"/>
          </p:cNvSpPr>
          <p:nvPr>
            <p:ph type="dt" sz="half" idx="10"/>
          </p:nvPr>
        </p:nvSpPr>
        <p:spPr/>
        <p:txBody>
          <a:bodyPr/>
          <a:lstStyle/>
          <a:p>
            <a:fld id="{C64D8437-A794-E848-898A-01CAD71FA863}" type="datetimeFigureOut">
              <a:rPr lang="ar-SA" smtClean="0"/>
              <a:t>14 شوال، 1441</a:t>
            </a:fld>
            <a:endParaRPr lang="ar-SA"/>
          </a:p>
        </p:txBody>
      </p:sp>
      <p:sp>
        <p:nvSpPr>
          <p:cNvPr id="6" name="عنصر نائب للتذييل 5">
            <a:extLst>
              <a:ext uri="{FF2B5EF4-FFF2-40B4-BE49-F238E27FC236}">
                <a16:creationId xmlns:a16="http://schemas.microsoft.com/office/drawing/2014/main" id="{213CBAEF-C3A9-4E42-A76C-6146BC3AC014}"/>
              </a:ext>
            </a:extLst>
          </p:cNvPr>
          <p:cNvSpPr>
            <a:spLocks noGrp="1"/>
          </p:cNvSpPr>
          <p:nvPr>
            <p:ph type="ftr" sz="quarter" idx="11"/>
          </p:nvPr>
        </p:nvSpPr>
        <p:spPr/>
        <p:txBody>
          <a:bodyPr/>
          <a:lstStyle/>
          <a:p>
            <a:endParaRPr lang="ar-SA"/>
          </a:p>
        </p:txBody>
      </p:sp>
      <p:sp>
        <p:nvSpPr>
          <p:cNvPr id="7" name="عنصر نائب لرقم الشريحة 6">
            <a:extLst>
              <a:ext uri="{FF2B5EF4-FFF2-40B4-BE49-F238E27FC236}">
                <a16:creationId xmlns:a16="http://schemas.microsoft.com/office/drawing/2014/main" id="{B8447E1D-B8F8-1647-A573-6D053A428DFA}"/>
              </a:ext>
            </a:extLst>
          </p:cNvPr>
          <p:cNvSpPr>
            <a:spLocks noGrp="1"/>
          </p:cNvSpPr>
          <p:nvPr>
            <p:ph type="sldNum" sz="quarter" idx="12"/>
          </p:nvPr>
        </p:nvSpPr>
        <p:spPr/>
        <p:txBody>
          <a:bodyPr/>
          <a:lstStyle/>
          <a:p>
            <a:fld id="{0845AEDE-07B9-1C48-A278-8C809037D899}" type="slidenum">
              <a:rPr lang="ar-SA" smtClean="0"/>
              <a:t>‹#›</a:t>
            </a:fld>
            <a:endParaRPr lang="ar-SA"/>
          </a:p>
        </p:txBody>
      </p:sp>
    </p:spTree>
    <p:extLst>
      <p:ext uri="{BB962C8B-B14F-4D97-AF65-F5344CB8AC3E}">
        <p14:creationId xmlns:p14="http://schemas.microsoft.com/office/powerpoint/2010/main" val="248168680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8DAAF6B5-3FD3-4A43-B4C5-B84B53AA119B}"/>
              </a:ext>
            </a:extLst>
          </p:cNvPr>
          <p:cNvSpPr>
            <a:spLocks noGrp="1"/>
          </p:cNvSpPr>
          <p:nvPr>
            <p:ph type="title"/>
          </p:nvPr>
        </p:nvSpPr>
        <p:spPr>
          <a:xfrm>
            <a:off x="839788" y="365125"/>
            <a:ext cx="10515600" cy="1325563"/>
          </a:xfrm>
        </p:spPr>
        <p:txBody>
          <a:bodyPr/>
          <a:lstStyle/>
          <a:p>
            <a:r>
              <a:rPr lang="ar-SA"/>
              <a:t>انقر لتحرير نمط عنوان الشكل الرئيسي</a:t>
            </a:r>
          </a:p>
        </p:txBody>
      </p:sp>
      <p:sp>
        <p:nvSpPr>
          <p:cNvPr id="3" name="عنصر نائب للنص 2">
            <a:extLst>
              <a:ext uri="{FF2B5EF4-FFF2-40B4-BE49-F238E27FC236}">
                <a16:creationId xmlns:a16="http://schemas.microsoft.com/office/drawing/2014/main" id="{FA54E59F-3BDC-0C4E-A498-2EBD16C42AB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نص الشكل الرئيسي</a:t>
            </a:r>
          </a:p>
        </p:txBody>
      </p:sp>
      <p:sp>
        <p:nvSpPr>
          <p:cNvPr id="4" name="عنصر نائب للمحتوى 3">
            <a:extLst>
              <a:ext uri="{FF2B5EF4-FFF2-40B4-BE49-F238E27FC236}">
                <a16:creationId xmlns:a16="http://schemas.microsoft.com/office/drawing/2014/main" id="{85779E82-30D7-0340-AC51-52AD2131B6B2}"/>
              </a:ext>
            </a:extLst>
          </p:cNvPr>
          <p:cNvSpPr>
            <a:spLocks noGrp="1"/>
          </p:cNvSpPr>
          <p:nvPr>
            <p:ph sz="half" idx="2"/>
          </p:nvPr>
        </p:nvSpPr>
        <p:spPr>
          <a:xfrm>
            <a:off x="839788" y="2505075"/>
            <a:ext cx="5157787" cy="3684588"/>
          </a:xfrm>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p>
        </p:txBody>
      </p:sp>
      <p:sp>
        <p:nvSpPr>
          <p:cNvPr id="5" name="عنصر نائب للنص 4">
            <a:extLst>
              <a:ext uri="{FF2B5EF4-FFF2-40B4-BE49-F238E27FC236}">
                <a16:creationId xmlns:a16="http://schemas.microsoft.com/office/drawing/2014/main" id="{5CFA1B9C-7F2D-ED47-8E22-2B5ED659DC2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نص الشكل الرئيسي</a:t>
            </a:r>
          </a:p>
        </p:txBody>
      </p:sp>
      <p:sp>
        <p:nvSpPr>
          <p:cNvPr id="6" name="عنصر نائب للمحتوى 5">
            <a:extLst>
              <a:ext uri="{FF2B5EF4-FFF2-40B4-BE49-F238E27FC236}">
                <a16:creationId xmlns:a16="http://schemas.microsoft.com/office/drawing/2014/main" id="{7E5B6F8F-EDB9-0E4A-88AC-F81A0E3E719E}"/>
              </a:ext>
            </a:extLst>
          </p:cNvPr>
          <p:cNvSpPr>
            <a:spLocks noGrp="1"/>
          </p:cNvSpPr>
          <p:nvPr>
            <p:ph sz="quarter" idx="4"/>
          </p:nvPr>
        </p:nvSpPr>
        <p:spPr>
          <a:xfrm>
            <a:off x="6172200" y="2505075"/>
            <a:ext cx="5183188" cy="3684588"/>
          </a:xfrm>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p>
        </p:txBody>
      </p:sp>
      <p:sp>
        <p:nvSpPr>
          <p:cNvPr id="7" name="عنصر نائب للتاريخ 6">
            <a:extLst>
              <a:ext uri="{FF2B5EF4-FFF2-40B4-BE49-F238E27FC236}">
                <a16:creationId xmlns:a16="http://schemas.microsoft.com/office/drawing/2014/main" id="{133720B2-5968-1443-976E-88A6E72F6868}"/>
              </a:ext>
            </a:extLst>
          </p:cNvPr>
          <p:cNvSpPr>
            <a:spLocks noGrp="1"/>
          </p:cNvSpPr>
          <p:nvPr>
            <p:ph type="dt" sz="half" idx="10"/>
          </p:nvPr>
        </p:nvSpPr>
        <p:spPr/>
        <p:txBody>
          <a:bodyPr/>
          <a:lstStyle/>
          <a:p>
            <a:fld id="{C64D8437-A794-E848-898A-01CAD71FA863}" type="datetimeFigureOut">
              <a:rPr lang="ar-SA" smtClean="0"/>
              <a:t>14 شوال، 1441</a:t>
            </a:fld>
            <a:endParaRPr lang="ar-SA"/>
          </a:p>
        </p:txBody>
      </p:sp>
      <p:sp>
        <p:nvSpPr>
          <p:cNvPr id="8" name="عنصر نائب للتذييل 7">
            <a:extLst>
              <a:ext uri="{FF2B5EF4-FFF2-40B4-BE49-F238E27FC236}">
                <a16:creationId xmlns:a16="http://schemas.microsoft.com/office/drawing/2014/main" id="{72D7C025-16AB-8748-AAF3-B2308E18CDA3}"/>
              </a:ext>
            </a:extLst>
          </p:cNvPr>
          <p:cNvSpPr>
            <a:spLocks noGrp="1"/>
          </p:cNvSpPr>
          <p:nvPr>
            <p:ph type="ftr" sz="quarter" idx="11"/>
          </p:nvPr>
        </p:nvSpPr>
        <p:spPr/>
        <p:txBody>
          <a:bodyPr/>
          <a:lstStyle/>
          <a:p>
            <a:endParaRPr lang="ar-SA"/>
          </a:p>
        </p:txBody>
      </p:sp>
      <p:sp>
        <p:nvSpPr>
          <p:cNvPr id="9" name="عنصر نائب لرقم الشريحة 8">
            <a:extLst>
              <a:ext uri="{FF2B5EF4-FFF2-40B4-BE49-F238E27FC236}">
                <a16:creationId xmlns:a16="http://schemas.microsoft.com/office/drawing/2014/main" id="{31D12E4B-1F02-E748-96E7-5963ABC082AF}"/>
              </a:ext>
            </a:extLst>
          </p:cNvPr>
          <p:cNvSpPr>
            <a:spLocks noGrp="1"/>
          </p:cNvSpPr>
          <p:nvPr>
            <p:ph type="sldNum" sz="quarter" idx="12"/>
          </p:nvPr>
        </p:nvSpPr>
        <p:spPr/>
        <p:txBody>
          <a:bodyPr/>
          <a:lstStyle/>
          <a:p>
            <a:fld id="{0845AEDE-07B9-1C48-A278-8C809037D899}" type="slidenum">
              <a:rPr lang="ar-SA" smtClean="0"/>
              <a:t>‹#›</a:t>
            </a:fld>
            <a:endParaRPr lang="ar-SA"/>
          </a:p>
        </p:txBody>
      </p:sp>
    </p:spTree>
    <p:extLst>
      <p:ext uri="{BB962C8B-B14F-4D97-AF65-F5344CB8AC3E}">
        <p14:creationId xmlns:p14="http://schemas.microsoft.com/office/powerpoint/2010/main" val="311062963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029DB87A-2E66-9E4C-A732-A94C730095FB}"/>
              </a:ext>
            </a:extLst>
          </p:cNvPr>
          <p:cNvSpPr>
            <a:spLocks noGrp="1"/>
          </p:cNvSpPr>
          <p:nvPr>
            <p:ph type="title"/>
          </p:nvPr>
        </p:nvSpPr>
        <p:spPr/>
        <p:txBody>
          <a:bodyPr/>
          <a:lstStyle/>
          <a:p>
            <a:r>
              <a:rPr lang="ar-SA"/>
              <a:t>انقر لتحرير نمط عنوان الشكل الرئيسي</a:t>
            </a:r>
          </a:p>
        </p:txBody>
      </p:sp>
      <p:sp>
        <p:nvSpPr>
          <p:cNvPr id="3" name="عنصر نائب للتاريخ 2">
            <a:extLst>
              <a:ext uri="{FF2B5EF4-FFF2-40B4-BE49-F238E27FC236}">
                <a16:creationId xmlns:a16="http://schemas.microsoft.com/office/drawing/2014/main" id="{16087E10-19F4-1040-9691-C88D141F7AF0}"/>
              </a:ext>
            </a:extLst>
          </p:cNvPr>
          <p:cNvSpPr>
            <a:spLocks noGrp="1"/>
          </p:cNvSpPr>
          <p:nvPr>
            <p:ph type="dt" sz="half" idx="10"/>
          </p:nvPr>
        </p:nvSpPr>
        <p:spPr/>
        <p:txBody>
          <a:bodyPr/>
          <a:lstStyle/>
          <a:p>
            <a:fld id="{C64D8437-A794-E848-898A-01CAD71FA863}" type="datetimeFigureOut">
              <a:rPr lang="ar-SA" smtClean="0"/>
              <a:t>14 شوال، 1441</a:t>
            </a:fld>
            <a:endParaRPr lang="ar-SA"/>
          </a:p>
        </p:txBody>
      </p:sp>
      <p:sp>
        <p:nvSpPr>
          <p:cNvPr id="4" name="عنصر نائب للتذييل 3">
            <a:extLst>
              <a:ext uri="{FF2B5EF4-FFF2-40B4-BE49-F238E27FC236}">
                <a16:creationId xmlns:a16="http://schemas.microsoft.com/office/drawing/2014/main" id="{39BFB25D-2FDC-9841-AC1B-94D31FF8D141}"/>
              </a:ext>
            </a:extLst>
          </p:cNvPr>
          <p:cNvSpPr>
            <a:spLocks noGrp="1"/>
          </p:cNvSpPr>
          <p:nvPr>
            <p:ph type="ftr" sz="quarter" idx="11"/>
          </p:nvPr>
        </p:nvSpPr>
        <p:spPr/>
        <p:txBody>
          <a:bodyPr/>
          <a:lstStyle/>
          <a:p>
            <a:endParaRPr lang="ar-SA"/>
          </a:p>
        </p:txBody>
      </p:sp>
      <p:sp>
        <p:nvSpPr>
          <p:cNvPr id="5" name="عنصر نائب لرقم الشريحة 4">
            <a:extLst>
              <a:ext uri="{FF2B5EF4-FFF2-40B4-BE49-F238E27FC236}">
                <a16:creationId xmlns:a16="http://schemas.microsoft.com/office/drawing/2014/main" id="{3047EF5A-F826-684A-9903-B290C6454FEB}"/>
              </a:ext>
            </a:extLst>
          </p:cNvPr>
          <p:cNvSpPr>
            <a:spLocks noGrp="1"/>
          </p:cNvSpPr>
          <p:nvPr>
            <p:ph type="sldNum" sz="quarter" idx="12"/>
          </p:nvPr>
        </p:nvSpPr>
        <p:spPr/>
        <p:txBody>
          <a:bodyPr/>
          <a:lstStyle/>
          <a:p>
            <a:fld id="{0845AEDE-07B9-1C48-A278-8C809037D899}" type="slidenum">
              <a:rPr lang="ar-SA" smtClean="0"/>
              <a:t>‹#›</a:t>
            </a:fld>
            <a:endParaRPr lang="ar-SA"/>
          </a:p>
        </p:txBody>
      </p:sp>
    </p:spTree>
    <p:extLst>
      <p:ext uri="{BB962C8B-B14F-4D97-AF65-F5344CB8AC3E}">
        <p14:creationId xmlns:p14="http://schemas.microsoft.com/office/powerpoint/2010/main" val="237720711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a:extLst>
              <a:ext uri="{FF2B5EF4-FFF2-40B4-BE49-F238E27FC236}">
                <a16:creationId xmlns:a16="http://schemas.microsoft.com/office/drawing/2014/main" id="{F24DC9AB-705E-CB40-9FB3-479447862EED}"/>
              </a:ext>
            </a:extLst>
          </p:cNvPr>
          <p:cNvSpPr>
            <a:spLocks noGrp="1"/>
          </p:cNvSpPr>
          <p:nvPr>
            <p:ph type="dt" sz="half" idx="10"/>
          </p:nvPr>
        </p:nvSpPr>
        <p:spPr/>
        <p:txBody>
          <a:bodyPr/>
          <a:lstStyle/>
          <a:p>
            <a:fld id="{C64D8437-A794-E848-898A-01CAD71FA863}" type="datetimeFigureOut">
              <a:rPr lang="ar-SA" smtClean="0"/>
              <a:t>14 شوال، 1441</a:t>
            </a:fld>
            <a:endParaRPr lang="ar-SA"/>
          </a:p>
        </p:txBody>
      </p:sp>
      <p:sp>
        <p:nvSpPr>
          <p:cNvPr id="3" name="عنصر نائب للتذييل 2">
            <a:extLst>
              <a:ext uri="{FF2B5EF4-FFF2-40B4-BE49-F238E27FC236}">
                <a16:creationId xmlns:a16="http://schemas.microsoft.com/office/drawing/2014/main" id="{CCB2124E-899D-C244-9EAE-64570301A4EE}"/>
              </a:ext>
            </a:extLst>
          </p:cNvPr>
          <p:cNvSpPr>
            <a:spLocks noGrp="1"/>
          </p:cNvSpPr>
          <p:nvPr>
            <p:ph type="ftr" sz="quarter" idx="11"/>
          </p:nvPr>
        </p:nvSpPr>
        <p:spPr/>
        <p:txBody>
          <a:bodyPr/>
          <a:lstStyle/>
          <a:p>
            <a:endParaRPr lang="ar-SA"/>
          </a:p>
        </p:txBody>
      </p:sp>
      <p:sp>
        <p:nvSpPr>
          <p:cNvPr id="4" name="عنصر نائب لرقم الشريحة 3">
            <a:extLst>
              <a:ext uri="{FF2B5EF4-FFF2-40B4-BE49-F238E27FC236}">
                <a16:creationId xmlns:a16="http://schemas.microsoft.com/office/drawing/2014/main" id="{9FA0E741-CA0B-D84E-9742-3A3F01235C34}"/>
              </a:ext>
            </a:extLst>
          </p:cNvPr>
          <p:cNvSpPr>
            <a:spLocks noGrp="1"/>
          </p:cNvSpPr>
          <p:nvPr>
            <p:ph type="sldNum" sz="quarter" idx="12"/>
          </p:nvPr>
        </p:nvSpPr>
        <p:spPr/>
        <p:txBody>
          <a:bodyPr/>
          <a:lstStyle/>
          <a:p>
            <a:fld id="{0845AEDE-07B9-1C48-A278-8C809037D899}" type="slidenum">
              <a:rPr lang="ar-SA" smtClean="0"/>
              <a:t>‹#›</a:t>
            </a:fld>
            <a:endParaRPr lang="ar-SA"/>
          </a:p>
        </p:txBody>
      </p:sp>
    </p:spTree>
    <p:extLst>
      <p:ext uri="{BB962C8B-B14F-4D97-AF65-F5344CB8AC3E}">
        <p14:creationId xmlns:p14="http://schemas.microsoft.com/office/powerpoint/2010/main" val="382204380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مع تسمية توضيحية">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73F328AA-1B7A-0643-B8B1-921DDC3ED9F7}"/>
              </a:ext>
            </a:extLst>
          </p:cNvPr>
          <p:cNvSpPr>
            <a:spLocks noGrp="1"/>
          </p:cNvSpPr>
          <p:nvPr>
            <p:ph type="title"/>
          </p:nvPr>
        </p:nvSpPr>
        <p:spPr>
          <a:xfrm>
            <a:off x="839788" y="457200"/>
            <a:ext cx="3932237" cy="1600200"/>
          </a:xfrm>
        </p:spPr>
        <p:txBody>
          <a:bodyPr anchor="b"/>
          <a:lstStyle>
            <a:lvl1pPr>
              <a:defRPr sz="3200"/>
            </a:lvl1pPr>
          </a:lstStyle>
          <a:p>
            <a:r>
              <a:rPr lang="ar-SA"/>
              <a:t>انقر لتحرير نمط عنوان الشكل الرئيسي</a:t>
            </a:r>
          </a:p>
        </p:txBody>
      </p:sp>
      <p:sp>
        <p:nvSpPr>
          <p:cNvPr id="3" name="عنصر نائب للمحتوى 2">
            <a:extLst>
              <a:ext uri="{FF2B5EF4-FFF2-40B4-BE49-F238E27FC236}">
                <a16:creationId xmlns:a16="http://schemas.microsoft.com/office/drawing/2014/main" id="{61F65260-68DD-E14C-BDC6-6D0015E3445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p>
        </p:txBody>
      </p:sp>
      <p:sp>
        <p:nvSpPr>
          <p:cNvPr id="4" name="عنصر نائب للنص 3">
            <a:extLst>
              <a:ext uri="{FF2B5EF4-FFF2-40B4-BE49-F238E27FC236}">
                <a16:creationId xmlns:a16="http://schemas.microsoft.com/office/drawing/2014/main" id="{992DD5F1-6A33-AB40-AF09-BA1717E18D1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ar-SA"/>
              <a:t>انقر لتحرير أنماط نص الشكل الرئيسي</a:t>
            </a:r>
          </a:p>
        </p:txBody>
      </p:sp>
      <p:sp>
        <p:nvSpPr>
          <p:cNvPr id="5" name="عنصر نائب للتاريخ 4">
            <a:extLst>
              <a:ext uri="{FF2B5EF4-FFF2-40B4-BE49-F238E27FC236}">
                <a16:creationId xmlns:a16="http://schemas.microsoft.com/office/drawing/2014/main" id="{60FDC216-1D1A-4244-BC45-150620043558}"/>
              </a:ext>
            </a:extLst>
          </p:cNvPr>
          <p:cNvSpPr>
            <a:spLocks noGrp="1"/>
          </p:cNvSpPr>
          <p:nvPr>
            <p:ph type="dt" sz="half" idx="10"/>
          </p:nvPr>
        </p:nvSpPr>
        <p:spPr/>
        <p:txBody>
          <a:bodyPr/>
          <a:lstStyle/>
          <a:p>
            <a:fld id="{C64D8437-A794-E848-898A-01CAD71FA863}" type="datetimeFigureOut">
              <a:rPr lang="ar-SA" smtClean="0"/>
              <a:t>14 شوال، 1441</a:t>
            </a:fld>
            <a:endParaRPr lang="ar-SA"/>
          </a:p>
        </p:txBody>
      </p:sp>
      <p:sp>
        <p:nvSpPr>
          <p:cNvPr id="6" name="عنصر نائب للتذييل 5">
            <a:extLst>
              <a:ext uri="{FF2B5EF4-FFF2-40B4-BE49-F238E27FC236}">
                <a16:creationId xmlns:a16="http://schemas.microsoft.com/office/drawing/2014/main" id="{A0796988-E5C8-8D4E-9D88-6D4DC85006FF}"/>
              </a:ext>
            </a:extLst>
          </p:cNvPr>
          <p:cNvSpPr>
            <a:spLocks noGrp="1"/>
          </p:cNvSpPr>
          <p:nvPr>
            <p:ph type="ftr" sz="quarter" idx="11"/>
          </p:nvPr>
        </p:nvSpPr>
        <p:spPr/>
        <p:txBody>
          <a:bodyPr/>
          <a:lstStyle/>
          <a:p>
            <a:endParaRPr lang="ar-SA"/>
          </a:p>
        </p:txBody>
      </p:sp>
      <p:sp>
        <p:nvSpPr>
          <p:cNvPr id="7" name="عنصر نائب لرقم الشريحة 6">
            <a:extLst>
              <a:ext uri="{FF2B5EF4-FFF2-40B4-BE49-F238E27FC236}">
                <a16:creationId xmlns:a16="http://schemas.microsoft.com/office/drawing/2014/main" id="{B7A4036E-E7B6-6F4F-8F5C-CBC8485A0677}"/>
              </a:ext>
            </a:extLst>
          </p:cNvPr>
          <p:cNvSpPr>
            <a:spLocks noGrp="1"/>
          </p:cNvSpPr>
          <p:nvPr>
            <p:ph type="sldNum" sz="quarter" idx="12"/>
          </p:nvPr>
        </p:nvSpPr>
        <p:spPr/>
        <p:txBody>
          <a:bodyPr/>
          <a:lstStyle/>
          <a:p>
            <a:fld id="{0845AEDE-07B9-1C48-A278-8C809037D899}" type="slidenum">
              <a:rPr lang="ar-SA" smtClean="0"/>
              <a:t>‹#›</a:t>
            </a:fld>
            <a:endParaRPr lang="ar-SA"/>
          </a:p>
        </p:txBody>
      </p:sp>
    </p:spTree>
    <p:extLst>
      <p:ext uri="{BB962C8B-B14F-4D97-AF65-F5344CB8AC3E}">
        <p14:creationId xmlns:p14="http://schemas.microsoft.com/office/powerpoint/2010/main" val="8150235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مع تسمية توضيحية">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664C1C58-EADB-8B4D-9228-94FC4F5C5445}"/>
              </a:ext>
            </a:extLst>
          </p:cNvPr>
          <p:cNvSpPr>
            <a:spLocks noGrp="1"/>
          </p:cNvSpPr>
          <p:nvPr>
            <p:ph type="title"/>
          </p:nvPr>
        </p:nvSpPr>
        <p:spPr>
          <a:xfrm>
            <a:off x="839788" y="457200"/>
            <a:ext cx="3932237" cy="1600200"/>
          </a:xfrm>
        </p:spPr>
        <p:txBody>
          <a:bodyPr anchor="b"/>
          <a:lstStyle>
            <a:lvl1pPr>
              <a:defRPr sz="3200"/>
            </a:lvl1pPr>
          </a:lstStyle>
          <a:p>
            <a:r>
              <a:rPr lang="ar-SA"/>
              <a:t>انقر لتحرير نمط عنوان الشكل الرئيسي</a:t>
            </a:r>
          </a:p>
        </p:txBody>
      </p:sp>
      <p:sp>
        <p:nvSpPr>
          <p:cNvPr id="3" name="عنصر نائب للصورة 2">
            <a:extLst>
              <a:ext uri="{FF2B5EF4-FFF2-40B4-BE49-F238E27FC236}">
                <a16:creationId xmlns:a16="http://schemas.microsoft.com/office/drawing/2014/main" id="{5B0919E4-ABFC-2547-9685-C5100B62D24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ar-SA"/>
          </a:p>
        </p:txBody>
      </p:sp>
      <p:sp>
        <p:nvSpPr>
          <p:cNvPr id="4" name="عنصر نائب للنص 3">
            <a:extLst>
              <a:ext uri="{FF2B5EF4-FFF2-40B4-BE49-F238E27FC236}">
                <a16:creationId xmlns:a16="http://schemas.microsoft.com/office/drawing/2014/main" id="{5F8912AE-E1A1-B746-9A73-E02DE7B5D07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ar-SA"/>
              <a:t>انقر لتحرير أنماط نص الشكل الرئيسي</a:t>
            </a:r>
          </a:p>
        </p:txBody>
      </p:sp>
      <p:sp>
        <p:nvSpPr>
          <p:cNvPr id="5" name="عنصر نائب للتاريخ 4">
            <a:extLst>
              <a:ext uri="{FF2B5EF4-FFF2-40B4-BE49-F238E27FC236}">
                <a16:creationId xmlns:a16="http://schemas.microsoft.com/office/drawing/2014/main" id="{493B521B-5ED4-4A41-BDE8-4965B868C7E4}"/>
              </a:ext>
            </a:extLst>
          </p:cNvPr>
          <p:cNvSpPr>
            <a:spLocks noGrp="1"/>
          </p:cNvSpPr>
          <p:nvPr>
            <p:ph type="dt" sz="half" idx="10"/>
          </p:nvPr>
        </p:nvSpPr>
        <p:spPr/>
        <p:txBody>
          <a:bodyPr/>
          <a:lstStyle/>
          <a:p>
            <a:fld id="{C64D8437-A794-E848-898A-01CAD71FA863}" type="datetimeFigureOut">
              <a:rPr lang="ar-SA" smtClean="0"/>
              <a:t>14 شوال، 1441</a:t>
            </a:fld>
            <a:endParaRPr lang="ar-SA"/>
          </a:p>
        </p:txBody>
      </p:sp>
      <p:sp>
        <p:nvSpPr>
          <p:cNvPr id="6" name="عنصر نائب للتذييل 5">
            <a:extLst>
              <a:ext uri="{FF2B5EF4-FFF2-40B4-BE49-F238E27FC236}">
                <a16:creationId xmlns:a16="http://schemas.microsoft.com/office/drawing/2014/main" id="{2672509B-EE23-494B-9C58-E9D5FFB8FFAA}"/>
              </a:ext>
            </a:extLst>
          </p:cNvPr>
          <p:cNvSpPr>
            <a:spLocks noGrp="1"/>
          </p:cNvSpPr>
          <p:nvPr>
            <p:ph type="ftr" sz="quarter" idx="11"/>
          </p:nvPr>
        </p:nvSpPr>
        <p:spPr/>
        <p:txBody>
          <a:bodyPr/>
          <a:lstStyle/>
          <a:p>
            <a:endParaRPr lang="ar-SA"/>
          </a:p>
        </p:txBody>
      </p:sp>
      <p:sp>
        <p:nvSpPr>
          <p:cNvPr id="7" name="عنصر نائب لرقم الشريحة 6">
            <a:extLst>
              <a:ext uri="{FF2B5EF4-FFF2-40B4-BE49-F238E27FC236}">
                <a16:creationId xmlns:a16="http://schemas.microsoft.com/office/drawing/2014/main" id="{053351D1-168C-F540-ADA6-188AE204D714}"/>
              </a:ext>
            </a:extLst>
          </p:cNvPr>
          <p:cNvSpPr>
            <a:spLocks noGrp="1"/>
          </p:cNvSpPr>
          <p:nvPr>
            <p:ph type="sldNum" sz="quarter" idx="12"/>
          </p:nvPr>
        </p:nvSpPr>
        <p:spPr/>
        <p:txBody>
          <a:bodyPr/>
          <a:lstStyle/>
          <a:p>
            <a:fld id="{0845AEDE-07B9-1C48-A278-8C809037D899}" type="slidenum">
              <a:rPr lang="ar-SA" smtClean="0"/>
              <a:t>‹#›</a:t>
            </a:fld>
            <a:endParaRPr lang="ar-SA"/>
          </a:p>
        </p:txBody>
      </p:sp>
    </p:spTree>
    <p:extLst>
      <p:ext uri="{BB962C8B-B14F-4D97-AF65-F5344CB8AC3E}">
        <p14:creationId xmlns:p14="http://schemas.microsoft.com/office/powerpoint/2010/main" val="220159015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6D66BC98-E3CD-3444-80A7-A942BB08BE46}"/>
              </a:ext>
            </a:extLst>
          </p:cNvPr>
          <p:cNvSpPr>
            <a:spLocks noGrp="1"/>
          </p:cNvSpPr>
          <p:nvPr>
            <p:ph type="title"/>
          </p:nvPr>
        </p:nvSpPr>
        <p:spPr/>
        <p:txBody>
          <a:bodyPr/>
          <a:lstStyle/>
          <a:p>
            <a:r>
              <a:rPr lang="ar-SA"/>
              <a:t>انقر لتحرير نمط عنوان الشكل الرئيسي</a:t>
            </a:r>
          </a:p>
        </p:txBody>
      </p:sp>
      <p:sp>
        <p:nvSpPr>
          <p:cNvPr id="3" name="عنصر نائب للعنوان العمودي 2">
            <a:extLst>
              <a:ext uri="{FF2B5EF4-FFF2-40B4-BE49-F238E27FC236}">
                <a16:creationId xmlns:a16="http://schemas.microsoft.com/office/drawing/2014/main" id="{47BA59BF-F942-FC47-B1D8-A467C7C8CCD0}"/>
              </a:ext>
            </a:extLst>
          </p:cNvPr>
          <p:cNvSpPr>
            <a:spLocks noGrp="1"/>
          </p:cNvSpPr>
          <p:nvPr>
            <p:ph type="body" orient="vert" idx="1"/>
          </p:nvPr>
        </p:nvSpPr>
        <p:spPr/>
        <p:txBody>
          <a:bodyPr vert="eaVert"/>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p>
        </p:txBody>
      </p:sp>
      <p:sp>
        <p:nvSpPr>
          <p:cNvPr id="4" name="عنصر نائب للتاريخ 3">
            <a:extLst>
              <a:ext uri="{FF2B5EF4-FFF2-40B4-BE49-F238E27FC236}">
                <a16:creationId xmlns:a16="http://schemas.microsoft.com/office/drawing/2014/main" id="{0C441D1F-ACB7-A342-AEA1-3EB98E600571}"/>
              </a:ext>
            </a:extLst>
          </p:cNvPr>
          <p:cNvSpPr>
            <a:spLocks noGrp="1"/>
          </p:cNvSpPr>
          <p:nvPr>
            <p:ph type="dt" sz="half" idx="10"/>
          </p:nvPr>
        </p:nvSpPr>
        <p:spPr/>
        <p:txBody>
          <a:bodyPr/>
          <a:lstStyle/>
          <a:p>
            <a:fld id="{C64D8437-A794-E848-898A-01CAD71FA863}" type="datetimeFigureOut">
              <a:rPr lang="ar-SA" smtClean="0"/>
              <a:t>14 شوال، 1441</a:t>
            </a:fld>
            <a:endParaRPr lang="ar-SA"/>
          </a:p>
        </p:txBody>
      </p:sp>
      <p:sp>
        <p:nvSpPr>
          <p:cNvPr id="5" name="عنصر نائب للتذييل 4">
            <a:extLst>
              <a:ext uri="{FF2B5EF4-FFF2-40B4-BE49-F238E27FC236}">
                <a16:creationId xmlns:a16="http://schemas.microsoft.com/office/drawing/2014/main" id="{B1437D01-246A-1F48-A138-7EC3D0C36F92}"/>
              </a:ext>
            </a:extLst>
          </p:cNvPr>
          <p:cNvSpPr>
            <a:spLocks noGrp="1"/>
          </p:cNvSpPr>
          <p:nvPr>
            <p:ph type="ftr" sz="quarter" idx="11"/>
          </p:nvPr>
        </p:nvSpPr>
        <p:spPr/>
        <p:txBody>
          <a:bodyPr/>
          <a:lstStyle/>
          <a:p>
            <a:endParaRPr lang="ar-SA"/>
          </a:p>
        </p:txBody>
      </p:sp>
      <p:sp>
        <p:nvSpPr>
          <p:cNvPr id="6" name="عنصر نائب لرقم الشريحة 5">
            <a:extLst>
              <a:ext uri="{FF2B5EF4-FFF2-40B4-BE49-F238E27FC236}">
                <a16:creationId xmlns:a16="http://schemas.microsoft.com/office/drawing/2014/main" id="{B883D000-C5F0-F949-B5C1-55285932F974}"/>
              </a:ext>
            </a:extLst>
          </p:cNvPr>
          <p:cNvSpPr>
            <a:spLocks noGrp="1"/>
          </p:cNvSpPr>
          <p:nvPr>
            <p:ph type="sldNum" sz="quarter" idx="12"/>
          </p:nvPr>
        </p:nvSpPr>
        <p:spPr/>
        <p:txBody>
          <a:bodyPr/>
          <a:lstStyle/>
          <a:p>
            <a:fld id="{0845AEDE-07B9-1C48-A278-8C809037D899}" type="slidenum">
              <a:rPr lang="ar-SA" smtClean="0"/>
              <a:t>‹#›</a:t>
            </a:fld>
            <a:endParaRPr lang="ar-SA"/>
          </a:p>
        </p:txBody>
      </p:sp>
    </p:spTree>
    <p:extLst>
      <p:ext uri="{BB962C8B-B14F-4D97-AF65-F5344CB8AC3E}">
        <p14:creationId xmlns:p14="http://schemas.microsoft.com/office/powerpoint/2010/main" val="329106286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a:extLst>
              <a:ext uri="{FF2B5EF4-FFF2-40B4-BE49-F238E27FC236}">
                <a16:creationId xmlns:a16="http://schemas.microsoft.com/office/drawing/2014/main" id="{5E1BA3FF-2B2A-C84B-A439-B2A3297440EB}"/>
              </a:ext>
            </a:extLst>
          </p:cNvPr>
          <p:cNvSpPr>
            <a:spLocks noGrp="1"/>
          </p:cNvSpPr>
          <p:nvPr>
            <p:ph type="title" orient="vert"/>
          </p:nvPr>
        </p:nvSpPr>
        <p:spPr>
          <a:xfrm>
            <a:off x="8724900" y="365125"/>
            <a:ext cx="2628900" cy="5811838"/>
          </a:xfrm>
        </p:spPr>
        <p:txBody>
          <a:bodyPr vert="eaVert"/>
          <a:lstStyle/>
          <a:p>
            <a:r>
              <a:rPr lang="ar-SA"/>
              <a:t>انقر لتحرير نمط عنوان الشكل الرئيسي</a:t>
            </a:r>
          </a:p>
        </p:txBody>
      </p:sp>
      <p:sp>
        <p:nvSpPr>
          <p:cNvPr id="3" name="عنصر نائب للعنوان العمودي 2">
            <a:extLst>
              <a:ext uri="{FF2B5EF4-FFF2-40B4-BE49-F238E27FC236}">
                <a16:creationId xmlns:a16="http://schemas.microsoft.com/office/drawing/2014/main" id="{50884240-50DA-A049-A621-9F89CFBCD642}"/>
              </a:ext>
            </a:extLst>
          </p:cNvPr>
          <p:cNvSpPr>
            <a:spLocks noGrp="1"/>
          </p:cNvSpPr>
          <p:nvPr>
            <p:ph type="body" orient="vert" idx="1"/>
          </p:nvPr>
        </p:nvSpPr>
        <p:spPr>
          <a:xfrm>
            <a:off x="838200" y="365125"/>
            <a:ext cx="7734300" cy="5811838"/>
          </a:xfrm>
        </p:spPr>
        <p:txBody>
          <a:bodyPr vert="eaVert"/>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p>
        </p:txBody>
      </p:sp>
      <p:sp>
        <p:nvSpPr>
          <p:cNvPr id="4" name="عنصر نائب للتاريخ 3">
            <a:extLst>
              <a:ext uri="{FF2B5EF4-FFF2-40B4-BE49-F238E27FC236}">
                <a16:creationId xmlns:a16="http://schemas.microsoft.com/office/drawing/2014/main" id="{83CE04EA-E425-6449-978F-2B9CC744AB86}"/>
              </a:ext>
            </a:extLst>
          </p:cNvPr>
          <p:cNvSpPr>
            <a:spLocks noGrp="1"/>
          </p:cNvSpPr>
          <p:nvPr>
            <p:ph type="dt" sz="half" idx="10"/>
          </p:nvPr>
        </p:nvSpPr>
        <p:spPr/>
        <p:txBody>
          <a:bodyPr/>
          <a:lstStyle/>
          <a:p>
            <a:fld id="{C64D8437-A794-E848-898A-01CAD71FA863}" type="datetimeFigureOut">
              <a:rPr lang="ar-SA" smtClean="0"/>
              <a:t>14 شوال، 1441</a:t>
            </a:fld>
            <a:endParaRPr lang="ar-SA"/>
          </a:p>
        </p:txBody>
      </p:sp>
      <p:sp>
        <p:nvSpPr>
          <p:cNvPr id="5" name="عنصر نائب للتذييل 4">
            <a:extLst>
              <a:ext uri="{FF2B5EF4-FFF2-40B4-BE49-F238E27FC236}">
                <a16:creationId xmlns:a16="http://schemas.microsoft.com/office/drawing/2014/main" id="{4CCD1F16-5B4F-5E4C-A864-B5EC2D7F96A0}"/>
              </a:ext>
            </a:extLst>
          </p:cNvPr>
          <p:cNvSpPr>
            <a:spLocks noGrp="1"/>
          </p:cNvSpPr>
          <p:nvPr>
            <p:ph type="ftr" sz="quarter" idx="11"/>
          </p:nvPr>
        </p:nvSpPr>
        <p:spPr/>
        <p:txBody>
          <a:bodyPr/>
          <a:lstStyle/>
          <a:p>
            <a:endParaRPr lang="ar-SA"/>
          </a:p>
        </p:txBody>
      </p:sp>
      <p:sp>
        <p:nvSpPr>
          <p:cNvPr id="6" name="عنصر نائب لرقم الشريحة 5">
            <a:extLst>
              <a:ext uri="{FF2B5EF4-FFF2-40B4-BE49-F238E27FC236}">
                <a16:creationId xmlns:a16="http://schemas.microsoft.com/office/drawing/2014/main" id="{4E17AEE8-92BB-4B4D-8336-DAA6B3FB224A}"/>
              </a:ext>
            </a:extLst>
          </p:cNvPr>
          <p:cNvSpPr>
            <a:spLocks noGrp="1"/>
          </p:cNvSpPr>
          <p:nvPr>
            <p:ph type="sldNum" sz="quarter" idx="12"/>
          </p:nvPr>
        </p:nvSpPr>
        <p:spPr/>
        <p:txBody>
          <a:bodyPr/>
          <a:lstStyle/>
          <a:p>
            <a:fld id="{0845AEDE-07B9-1C48-A278-8C809037D899}" type="slidenum">
              <a:rPr lang="ar-SA" smtClean="0"/>
              <a:t>‹#›</a:t>
            </a:fld>
            <a:endParaRPr lang="ar-SA"/>
          </a:p>
        </p:txBody>
      </p:sp>
    </p:spTree>
    <p:extLst>
      <p:ext uri="{BB962C8B-B14F-4D97-AF65-F5344CB8AC3E}">
        <p14:creationId xmlns:p14="http://schemas.microsoft.com/office/powerpoint/2010/main" val="385690890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عنوان 1">
            <a:extLst>
              <a:ext uri="{FF2B5EF4-FFF2-40B4-BE49-F238E27FC236}">
                <a16:creationId xmlns:a16="http://schemas.microsoft.com/office/drawing/2014/main" id="{EDF0CFF2-F9FB-3B42-8169-F880289E8BCE}"/>
              </a:ext>
            </a:extLst>
          </p:cNvPr>
          <p:cNvSpPr>
            <a:spLocks noGrp="1"/>
          </p:cNvSpPr>
          <p:nvPr>
            <p:ph type="title"/>
          </p:nvPr>
        </p:nvSpPr>
        <p:spPr>
          <a:xfrm>
            <a:off x="838200" y="365125"/>
            <a:ext cx="10515600" cy="1325563"/>
          </a:xfrm>
          <a:prstGeom prst="rect">
            <a:avLst/>
          </a:prstGeom>
        </p:spPr>
        <p:txBody>
          <a:bodyPr vert="horz" lIns="91440" tIns="45720" rIns="91440" bIns="45720" rtlCol="1" anchor="ctr">
            <a:normAutofit/>
          </a:bodyPr>
          <a:lstStyle/>
          <a:p>
            <a:r>
              <a:rPr lang="ar-SA"/>
              <a:t>انقر لتحرير نمط عنوان الشكل الرئيسي</a:t>
            </a:r>
          </a:p>
        </p:txBody>
      </p:sp>
      <p:sp>
        <p:nvSpPr>
          <p:cNvPr id="3" name="عنصر نائب للنص 2">
            <a:extLst>
              <a:ext uri="{FF2B5EF4-FFF2-40B4-BE49-F238E27FC236}">
                <a16:creationId xmlns:a16="http://schemas.microsoft.com/office/drawing/2014/main" id="{FF4CF1E4-2AFB-CB42-AD86-F715D27B7D7D}"/>
              </a:ext>
            </a:extLst>
          </p:cNvPr>
          <p:cNvSpPr>
            <a:spLocks noGrp="1"/>
          </p:cNvSpPr>
          <p:nvPr>
            <p:ph type="body" idx="1"/>
          </p:nvPr>
        </p:nvSpPr>
        <p:spPr>
          <a:xfrm>
            <a:off x="838200" y="1825625"/>
            <a:ext cx="10515600" cy="4351338"/>
          </a:xfrm>
          <a:prstGeom prst="rect">
            <a:avLst/>
          </a:prstGeom>
        </p:spPr>
        <p:txBody>
          <a:bodyPr vert="horz" lIns="91440" tIns="45720" rIns="91440" bIns="45720" rtlCol="1">
            <a:normAutofit/>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p>
        </p:txBody>
      </p:sp>
      <p:sp>
        <p:nvSpPr>
          <p:cNvPr id="4" name="عنصر نائب للتاريخ 3">
            <a:extLst>
              <a:ext uri="{FF2B5EF4-FFF2-40B4-BE49-F238E27FC236}">
                <a16:creationId xmlns:a16="http://schemas.microsoft.com/office/drawing/2014/main" id="{31D254BE-85A1-224A-88D2-9A99445E890E}"/>
              </a:ext>
            </a:extLst>
          </p:cNvPr>
          <p:cNvSpPr>
            <a:spLocks noGrp="1"/>
          </p:cNvSpPr>
          <p:nvPr>
            <p:ph type="dt" sz="half" idx="2"/>
          </p:nvPr>
        </p:nvSpPr>
        <p:spPr>
          <a:xfrm>
            <a:off x="8610600" y="6356350"/>
            <a:ext cx="27432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C64D8437-A794-E848-898A-01CAD71FA863}" type="datetimeFigureOut">
              <a:rPr lang="ar-SA" smtClean="0"/>
              <a:t>14 شوال، 1441</a:t>
            </a:fld>
            <a:endParaRPr lang="ar-SA"/>
          </a:p>
        </p:txBody>
      </p:sp>
      <p:sp>
        <p:nvSpPr>
          <p:cNvPr id="5" name="عنصر نائب للتذييل 4">
            <a:extLst>
              <a:ext uri="{FF2B5EF4-FFF2-40B4-BE49-F238E27FC236}">
                <a16:creationId xmlns:a16="http://schemas.microsoft.com/office/drawing/2014/main" id="{D5204519-3A14-2847-B154-0D03D5BAC31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ar-SA"/>
          </a:p>
        </p:txBody>
      </p:sp>
      <p:sp>
        <p:nvSpPr>
          <p:cNvPr id="6" name="عنصر نائب لرقم الشريحة 5">
            <a:extLst>
              <a:ext uri="{FF2B5EF4-FFF2-40B4-BE49-F238E27FC236}">
                <a16:creationId xmlns:a16="http://schemas.microsoft.com/office/drawing/2014/main" id="{9881E9A6-F0D7-3941-8774-C87A6D2DBE8D}"/>
              </a:ext>
            </a:extLst>
          </p:cNvPr>
          <p:cNvSpPr>
            <a:spLocks noGrp="1"/>
          </p:cNvSpPr>
          <p:nvPr>
            <p:ph type="sldNum" sz="quarter" idx="4"/>
          </p:nvPr>
        </p:nvSpPr>
        <p:spPr>
          <a:xfrm>
            <a:off x="838200" y="6356350"/>
            <a:ext cx="27432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0845AEDE-07B9-1C48-A278-8C809037D899}" type="slidenum">
              <a:rPr lang="ar-SA" smtClean="0"/>
              <a:t>‹#›</a:t>
            </a:fld>
            <a:endParaRPr lang="ar-SA"/>
          </a:p>
        </p:txBody>
      </p:sp>
    </p:spTree>
    <p:extLst>
      <p:ext uri="{BB962C8B-B14F-4D97-AF65-F5344CB8AC3E}">
        <p14:creationId xmlns:p14="http://schemas.microsoft.com/office/powerpoint/2010/main" val="265021702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r" defTabSz="914400" rtl="1"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r" defTabSz="914400" rtl="1"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r" defTabSz="914400" rtl="1"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r" defTabSz="914400" rtl="1"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 Target="slide1.xml"/><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 Target="slide5.xml"/><Relationship Id="rId5" Type="http://schemas.openxmlformats.org/officeDocument/2006/relationships/slide" Target="slide4.xml"/><Relationship Id="rId4" Type="http://schemas.openxmlformats.org/officeDocument/2006/relationships/slide" Target="slide3.xml"/></Relationships>
</file>

<file path=ppt/slides/_rels/slide2.xml.rels><?xml version="1.0" encoding="UTF-8" standalone="yes"?>
<Relationships xmlns="http://schemas.openxmlformats.org/package/2006/relationships"><Relationship Id="rId3" Type="http://schemas.openxmlformats.org/officeDocument/2006/relationships/slide" Target="slide1.xml"/><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 Target="slide5.xml"/><Relationship Id="rId5" Type="http://schemas.openxmlformats.org/officeDocument/2006/relationships/slide" Target="slide4.xml"/><Relationship Id="rId4" Type="http://schemas.openxmlformats.org/officeDocument/2006/relationships/slide" Target="slide3.xml"/></Relationships>
</file>

<file path=ppt/slides/_rels/slide3.xml.rels><?xml version="1.0" encoding="UTF-8" standalone="yes"?>
<Relationships xmlns="http://schemas.openxmlformats.org/package/2006/relationships"><Relationship Id="rId3" Type="http://schemas.openxmlformats.org/officeDocument/2006/relationships/slide" Target="slide1.xml"/><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 Target="slide5.xml"/><Relationship Id="rId5" Type="http://schemas.openxmlformats.org/officeDocument/2006/relationships/slide" Target="slide4.xml"/><Relationship Id="rId4" Type="http://schemas.openxmlformats.org/officeDocument/2006/relationships/slide" Target="slide3.xml"/></Relationships>
</file>

<file path=ppt/slides/_rels/slide4.xml.rels><?xml version="1.0" encoding="UTF-8" standalone="yes"?>
<Relationships xmlns="http://schemas.openxmlformats.org/package/2006/relationships"><Relationship Id="rId8" Type="http://schemas.openxmlformats.org/officeDocument/2006/relationships/slide" Target="slide4.xml"/><Relationship Id="rId3" Type="http://schemas.openxmlformats.org/officeDocument/2006/relationships/hyperlink" Target="https://sites.google.com/site/ranaziada23/" TargetMode="External"/><Relationship Id="rId7" Type="http://schemas.openxmlformats.org/officeDocument/2006/relationships/slide" Target="slide3.xml"/><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 Target="slide1.xml"/><Relationship Id="rId5" Type="http://schemas.openxmlformats.org/officeDocument/2006/relationships/hyperlink" Target="https://fatimaawda.wordpress.com/&#1575;&#1587;&#1578;&#1582;&#1583;&#1575;&#1605;-&#1575;&#1604;&#1585;&#1581;&#1604;&#1575;&#1578;-&#1575;&#1604;&#1605;&#1593;&#1585;&#1601;&#1610;&#1577;-&#1601;&#1610;-&#1575;&#1604;&#1578;&#1583;&#1585;&#1610;&#1587;-web-que/" TargetMode="External"/><Relationship Id="rId4" Type="http://schemas.openxmlformats.org/officeDocument/2006/relationships/hyperlink" Target="https://sites.google.com/site/ranaziada1122334455/rrrr" TargetMode="External"/><Relationship Id="rId9" Type="http://schemas.openxmlformats.org/officeDocument/2006/relationships/slide" Target="slide5.xml"/></Relationships>
</file>

<file path=ppt/slides/_rels/slide5.xml.rels><?xml version="1.0" encoding="UTF-8" standalone="yes"?>
<Relationships xmlns="http://schemas.openxmlformats.org/package/2006/relationships"><Relationship Id="rId3" Type="http://schemas.openxmlformats.org/officeDocument/2006/relationships/slide" Target="slide3.xml"/><Relationship Id="rId2" Type="http://schemas.openxmlformats.org/officeDocument/2006/relationships/image" Target="../media/image1.png"/><Relationship Id="rId1" Type="http://schemas.openxmlformats.org/officeDocument/2006/relationships/slideLayout" Target="../slideLayouts/slideLayout1.xml"/><Relationship Id="rId5" Type="http://schemas.openxmlformats.org/officeDocument/2006/relationships/slide" Target="slide5.xml"/><Relationship Id="rId4" Type="http://schemas.openxmlformats.org/officeDocument/2006/relationships/slide" Target="slide4.xml"/></Relationships>
</file>

<file path=ppt/slides/_rels/slide6.xml.rels><?xml version="1.0" encoding="UTF-8" standalone="yes"?>
<Relationships xmlns="http://schemas.openxmlformats.org/package/2006/relationships"><Relationship Id="rId3" Type="http://schemas.openxmlformats.org/officeDocument/2006/relationships/slide" Target="slide3.xml"/><Relationship Id="rId2" Type="http://schemas.openxmlformats.org/officeDocument/2006/relationships/image" Target="../media/image1.png"/><Relationship Id="rId1" Type="http://schemas.openxmlformats.org/officeDocument/2006/relationships/slideLayout" Target="../slideLayouts/slideLayout1.xml"/><Relationship Id="rId5" Type="http://schemas.openxmlformats.org/officeDocument/2006/relationships/slide" Target="slide5.xml"/><Relationship Id="rId4" Type="http://schemas.openxmlformats.org/officeDocument/2006/relationships/slide" Target="slide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صورة 8">
            <a:extLst>
              <a:ext uri="{FF2B5EF4-FFF2-40B4-BE49-F238E27FC236}">
                <a16:creationId xmlns:a16="http://schemas.microsoft.com/office/drawing/2014/main" id="{6ACECF5A-C642-B647-A2C9-8A9503CFB62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5400000">
            <a:off x="2666999" y="-2678547"/>
            <a:ext cx="6858000" cy="12192003"/>
          </a:xfrm>
          <a:prstGeom prst="rect">
            <a:avLst/>
          </a:prstGeom>
        </p:spPr>
      </p:pic>
      <p:sp>
        <p:nvSpPr>
          <p:cNvPr id="2" name="دبوس زينة 1">
            <a:extLst>
              <a:ext uri="{FF2B5EF4-FFF2-40B4-BE49-F238E27FC236}">
                <a16:creationId xmlns:a16="http://schemas.microsoft.com/office/drawing/2014/main" id="{6656750D-FA17-7B43-BCBF-5B7D8BDE9DCB}"/>
              </a:ext>
            </a:extLst>
          </p:cNvPr>
          <p:cNvSpPr/>
          <p:nvPr/>
        </p:nvSpPr>
        <p:spPr>
          <a:xfrm>
            <a:off x="3918179" y="2332087"/>
            <a:ext cx="6125189" cy="1992386"/>
          </a:xfrm>
          <a:prstGeom prst="plaque">
            <a:avLst/>
          </a:prstGeom>
          <a:ln>
            <a:solidFill>
              <a:schemeClr val="accent3">
                <a:lumMod val="50000"/>
              </a:schemeClr>
            </a:solidFill>
          </a:ln>
        </p:spPr>
        <p:style>
          <a:lnRef idx="0">
            <a:schemeClr val="accent3"/>
          </a:lnRef>
          <a:fillRef idx="3">
            <a:schemeClr val="accent3"/>
          </a:fillRef>
          <a:effectRef idx="3">
            <a:schemeClr val="accent3"/>
          </a:effectRef>
          <a:fontRef idx="minor">
            <a:schemeClr val="lt1"/>
          </a:fontRef>
        </p:style>
        <p:txBody>
          <a:bodyPr rtlCol="1" anchor="ctr"/>
          <a:lstStyle/>
          <a:p>
            <a:pPr algn="ctr"/>
            <a:r>
              <a:rPr lang="ar-SA" sz="6600" dirty="0"/>
              <a:t>الرحلات المعرفية</a:t>
            </a:r>
          </a:p>
        </p:txBody>
      </p:sp>
      <p:sp>
        <p:nvSpPr>
          <p:cNvPr id="6" name="مربع نص 5">
            <a:extLst>
              <a:ext uri="{FF2B5EF4-FFF2-40B4-BE49-F238E27FC236}">
                <a16:creationId xmlns:a16="http://schemas.microsoft.com/office/drawing/2014/main" id="{4785C21B-B748-BB47-A5F0-40EF46A26DE3}"/>
              </a:ext>
            </a:extLst>
          </p:cNvPr>
          <p:cNvSpPr txBox="1"/>
          <p:nvPr/>
        </p:nvSpPr>
        <p:spPr>
          <a:xfrm>
            <a:off x="1897724" y="1562646"/>
            <a:ext cx="1525464" cy="769441"/>
          </a:xfrm>
          <a:prstGeom prst="rect">
            <a:avLst/>
          </a:prstGeom>
          <a:solidFill>
            <a:schemeClr val="accent4">
              <a:lumMod val="40000"/>
              <a:lumOff val="60000"/>
            </a:schemeClr>
          </a:solidFill>
          <a:ln>
            <a:noFill/>
          </a:ln>
        </p:spPr>
        <p:txBody>
          <a:bodyPr wrap="square" rtlCol="1">
            <a:spAutoFit/>
          </a:bodyPr>
          <a:lstStyle/>
          <a:p>
            <a:r>
              <a:rPr lang="ar-SA" sz="4400" b="1" dirty="0">
                <a:cs typeface="Akhbar MT" pitchFamily="2" charset="-78"/>
                <a:hlinkClick r:id="rId3" action="ppaction://hlinksldjump"/>
              </a:rPr>
              <a:t>المقدمة</a:t>
            </a:r>
            <a:endParaRPr lang="ar-SA" sz="4400" b="1" dirty="0">
              <a:cs typeface="Akhbar MT" pitchFamily="2" charset="-78"/>
            </a:endParaRPr>
          </a:p>
        </p:txBody>
      </p:sp>
      <p:sp>
        <p:nvSpPr>
          <p:cNvPr id="13" name="مربع نص 12">
            <a:extLst>
              <a:ext uri="{FF2B5EF4-FFF2-40B4-BE49-F238E27FC236}">
                <a16:creationId xmlns:a16="http://schemas.microsoft.com/office/drawing/2014/main" id="{DAD95C74-0CB9-814B-93BF-A8C161981C92}"/>
              </a:ext>
            </a:extLst>
          </p:cNvPr>
          <p:cNvSpPr txBox="1"/>
          <p:nvPr/>
        </p:nvSpPr>
        <p:spPr>
          <a:xfrm>
            <a:off x="1897725" y="2312619"/>
            <a:ext cx="1525464" cy="764731"/>
          </a:xfrm>
          <a:prstGeom prst="rect">
            <a:avLst/>
          </a:prstGeom>
          <a:solidFill>
            <a:schemeClr val="accent2">
              <a:lumMod val="60000"/>
              <a:lumOff val="40000"/>
            </a:schemeClr>
          </a:solidFill>
          <a:ln>
            <a:noFill/>
          </a:ln>
        </p:spPr>
        <p:txBody>
          <a:bodyPr wrap="square" rtlCol="1">
            <a:spAutoFit/>
          </a:bodyPr>
          <a:lstStyle/>
          <a:p>
            <a:r>
              <a:rPr lang="ar-SA" sz="4400" b="1" dirty="0">
                <a:cs typeface="Akhbar MT" pitchFamily="2" charset="-78"/>
                <a:hlinkClick r:id="rId4" action="ppaction://hlinksldjump"/>
              </a:rPr>
              <a:t>المهام</a:t>
            </a:r>
            <a:endParaRPr lang="ar-SA" sz="4400" b="1" dirty="0">
              <a:cs typeface="Akhbar MT" pitchFamily="2" charset="-78"/>
            </a:endParaRPr>
          </a:p>
        </p:txBody>
      </p:sp>
      <p:sp>
        <p:nvSpPr>
          <p:cNvPr id="15" name="مربع نص 14">
            <a:extLst>
              <a:ext uri="{FF2B5EF4-FFF2-40B4-BE49-F238E27FC236}">
                <a16:creationId xmlns:a16="http://schemas.microsoft.com/office/drawing/2014/main" id="{C12DB5E2-7ED8-7240-BC59-6FB82ABA06B5}"/>
              </a:ext>
            </a:extLst>
          </p:cNvPr>
          <p:cNvSpPr txBox="1"/>
          <p:nvPr/>
        </p:nvSpPr>
        <p:spPr>
          <a:xfrm>
            <a:off x="1897724" y="3082060"/>
            <a:ext cx="1525464" cy="707886"/>
          </a:xfrm>
          <a:prstGeom prst="rect">
            <a:avLst/>
          </a:prstGeom>
          <a:solidFill>
            <a:schemeClr val="accent6">
              <a:lumMod val="60000"/>
              <a:lumOff val="40000"/>
            </a:schemeClr>
          </a:solidFill>
          <a:ln>
            <a:noFill/>
          </a:ln>
        </p:spPr>
        <p:txBody>
          <a:bodyPr wrap="square" rtlCol="1">
            <a:spAutoFit/>
          </a:bodyPr>
          <a:lstStyle/>
          <a:p>
            <a:r>
              <a:rPr lang="ar-SA" sz="3900" b="1" dirty="0">
                <a:cs typeface="Akhbar MT" pitchFamily="2" charset="-78"/>
                <a:hlinkClick r:id="rId5" action="ppaction://hlinksldjump"/>
              </a:rPr>
              <a:t>العمليات</a:t>
            </a:r>
            <a:endParaRPr lang="ar-SA" sz="3900" b="1" dirty="0">
              <a:cs typeface="Akhbar MT" pitchFamily="2" charset="-78"/>
            </a:endParaRPr>
          </a:p>
        </p:txBody>
      </p:sp>
      <p:sp>
        <p:nvSpPr>
          <p:cNvPr id="17" name="مربع نص 16">
            <a:extLst>
              <a:ext uri="{FF2B5EF4-FFF2-40B4-BE49-F238E27FC236}">
                <a16:creationId xmlns:a16="http://schemas.microsoft.com/office/drawing/2014/main" id="{17D48055-0897-3040-A23B-4FFF13FB2AA2}"/>
              </a:ext>
            </a:extLst>
          </p:cNvPr>
          <p:cNvSpPr txBox="1"/>
          <p:nvPr/>
        </p:nvSpPr>
        <p:spPr>
          <a:xfrm>
            <a:off x="1897724" y="3789946"/>
            <a:ext cx="1525464" cy="692497"/>
          </a:xfrm>
          <a:prstGeom prst="rect">
            <a:avLst/>
          </a:prstGeom>
          <a:solidFill>
            <a:srgbClr val="D29EC5"/>
          </a:solidFill>
          <a:ln>
            <a:noFill/>
          </a:ln>
        </p:spPr>
        <p:txBody>
          <a:bodyPr wrap="square" rtlCol="1">
            <a:spAutoFit/>
          </a:bodyPr>
          <a:lstStyle/>
          <a:p>
            <a:r>
              <a:rPr lang="ar-SA" sz="3900" b="1" dirty="0">
                <a:cs typeface="Akhbar MT" pitchFamily="2" charset="-78"/>
                <a:hlinkClick r:id="rId6" action="ppaction://hlinksldjump"/>
              </a:rPr>
              <a:t>المصادر</a:t>
            </a:r>
            <a:endParaRPr lang="ar-SA" sz="3900" b="1" dirty="0">
              <a:cs typeface="Akhbar MT" pitchFamily="2" charset="-78"/>
            </a:endParaRPr>
          </a:p>
        </p:txBody>
      </p:sp>
      <p:sp>
        <p:nvSpPr>
          <p:cNvPr id="19" name="مربع نص 18">
            <a:extLst>
              <a:ext uri="{FF2B5EF4-FFF2-40B4-BE49-F238E27FC236}">
                <a16:creationId xmlns:a16="http://schemas.microsoft.com/office/drawing/2014/main" id="{7986011D-2AA8-DC4E-8505-8AD72773604E}"/>
              </a:ext>
            </a:extLst>
          </p:cNvPr>
          <p:cNvSpPr txBox="1"/>
          <p:nvPr/>
        </p:nvSpPr>
        <p:spPr>
          <a:xfrm>
            <a:off x="1897725" y="4482444"/>
            <a:ext cx="1525464" cy="769441"/>
          </a:xfrm>
          <a:prstGeom prst="rect">
            <a:avLst/>
          </a:prstGeom>
          <a:solidFill>
            <a:schemeClr val="accent1">
              <a:lumMod val="60000"/>
              <a:lumOff val="40000"/>
            </a:schemeClr>
          </a:solidFill>
          <a:ln>
            <a:noFill/>
          </a:ln>
        </p:spPr>
        <p:txBody>
          <a:bodyPr wrap="square" rtlCol="1">
            <a:spAutoFit/>
          </a:bodyPr>
          <a:lstStyle/>
          <a:p>
            <a:r>
              <a:rPr lang="ar-SA" sz="4400" b="1" dirty="0">
                <a:cs typeface="Akhbar MT" pitchFamily="2" charset="-78"/>
                <a:hlinkClick r:id="" action="ppaction://noaction"/>
              </a:rPr>
              <a:t>التقييم</a:t>
            </a:r>
            <a:endParaRPr lang="ar-SA" sz="4400" b="1" dirty="0">
              <a:cs typeface="Akhbar MT" pitchFamily="2" charset="-78"/>
            </a:endParaRPr>
          </a:p>
        </p:txBody>
      </p:sp>
      <p:sp>
        <p:nvSpPr>
          <p:cNvPr id="21" name="مربع نص 20">
            <a:extLst>
              <a:ext uri="{FF2B5EF4-FFF2-40B4-BE49-F238E27FC236}">
                <a16:creationId xmlns:a16="http://schemas.microsoft.com/office/drawing/2014/main" id="{A283CC24-D8A7-A648-A43F-632E42057644}"/>
              </a:ext>
            </a:extLst>
          </p:cNvPr>
          <p:cNvSpPr txBox="1"/>
          <p:nvPr/>
        </p:nvSpPr>
        <p:spPr>
          <a:xfrm>
            <a:off x="1897724" y="5251885"/>
            <a:ext cx="1525464" cy="780353"/>
          </a:xfrm>
          <a:prstGeom prst="rect">
            <a:avLst/>
          </a:prstGeom>
          <a:solidFill>
            <a:srgbClr val="FB98A3"/>
          </a:solidFill>
          <a:ln>
            <a:noFill/>
          </a:ln>
        </p:spPr>
        <p:txBody>
          <a:bodyPr wrap="square" rtlCol="1">
            <a:spAutoFit/>
          </a:bodyPr>
          <a:lstStyle/>
          <a:p>
            <a:r>
              <a:rPr lang="ar-SA" sz="4400" b="1" dirty="0">
                <a:cs typeface="Akhbar MT" pitchFamily="2" charset="-78"/>
                <a:hlinkClick r:id="" action="ppaction://noaction"/>
              </a:rPr>
              <a:t>الخاتمة</a:t>
            </a:r>
            <a:endParaRPr lang="ar-SA" sz="4400" b="1" dirty="0">
              <a:cs typeface="Akhbar MT" pitchFamily="2" charset="-78"/>
            </a:endParaRPr>
          </a:p>
        </p:txBody>
      </p:sp>
      <p:sp>
        <p:nvSpPr>
          <p:cNvPr id="3" name="زر إجراء: إرجاع 2">
            <a:hlinkClick r:id="" action="ppaction://hlinkshowjump?jump=firstslide" highlightClick="1"/>
            <a:extLst>
              <a:ext uri="{FF2B5EF4-FFF2-40B4-BE49-F238E27FC236}">
                <a16:creationId xmlns:a16="http://schemas.microsoft.com/office/drawing/2014/main" id="{9BDD736E-0F98-CB4A-B722-013BFE3666E4}"/>
              </a:ext>
            </a:extLst>
          </p:cNvPr>
          <p:cNvSpPr/>
          <p:nvPr/>
        </p:nvSpPr>
        <p:spPr>
          <a:xfrm>
            <a:off x="745406" y="5911098"/>
            <a:ext cx="864096" cy="811773"/>
          </a:xfrm>
          <a:prstGeom prst="actionButtonReturn">
            <a:avLst/>
          </a:prstGeom>
        </p:spPr>
        <p:style>
          <a:lnRef idx="0">
            <a:schemeClr val="accent3"/>
          </a:lnRef>
          <a:fillRef idx="3">
            <a:schemeClr val="accent3"/>
          </a:fillRef>
          <a:effectRef idx="3">
            <a:schemeClr val="accent3"/>
          </a:effectRef>
          <a:fontRef idx="minor">
            <a:schemeClr val="lt1"/>
          </a:fontRef>
        </p:style>
        <p:txBody>
          <a:bodyPr rtlCol="1" anchor="ctr"/>
          <a:lstStyle/>
          <a:p>
            <a:pPr algn="ctr"/>
            <a:endParaRPr lang="ar-SA"/>
          </a:p>
        </p:txBody>
      </p:sp>
    </p:spTree>
    <p:extLst>
      <p:ext uri="{BB962C8B-B14F-4D97-AF65-F5344CB8AC3E}">
        <p14:creationId xmlns:p14="http://schemas.microsoft.com/office/powerpoint/2010/main" val="335511354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صورة 8">
            <a:extLst>
              <a:ext uri="{FF2B5EF4-FFF2-40B4-BE49-F238E27FC236}">
                <a16:creationId xmlns:a16="http://schemas.microsoft.com/office/drawing/2014/main" id="{6ACECF5A-C642-B647-A2C9-8A9503CFB62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5400000">
            <a:off x="2666999" y="-2678547"/>
            <a:ext cx="6858000" cy="12192003"/>
          </a:xfrm>
          <a:prstGeom prst="rect">
            <a:avLst/>
          </a:prstGeom>
        </p:spPr>
      </p:pic>
      <p:sp>
        <p:nvSpPr>
          <p:cNvPr id="2" name="دبوس زينة 1">
            <a:extLst>
              <a:ext uri="{FF2B5EF4-FFF2-40B4-BE49-F238E27FC236}">
                <a16:creationId xmlns:a16="http://schemas.microsoft.com/office/drawing/2014/main" id="{6656750D-FA17-7B43-BCBF-5B7D8BDE9DCB}"/>
              </a:ext>
            </a:extLst>
          </p:cNvPr>
          <p:cNvSpPr/>
          <p:nvPr/>
        </p:nvSpPr>
        <p:spPr>
          <a:xfrm>
            <a:off x="3689596" y="2038647"/>
            <a:ext cx="6604679" cy="2828517"/>
          </a:xfrm>
          <a:prstGeom prst="plaque">
            <a:avLst/>
          </a:prstGeom>
          <a:solidFill>
            <a:srgbClr val="FB98A3"/>
          </a:solidFill>
          <a:ln>
            <a:solidFill>
              <a:schemeClr val="accent3">
                <a:lumMod val="50000"/>
              </a:schemeClr>
            </a:solidFill>
          </a:ln>
        </p:spPr>
        <p:style>
          <a:lnRef idx="0">
            <a:schemeClr val="accent3"/>
          </a:lnRef>
          <a:fillRef idx="3">
            <a:schemeClr val="accent3"/>
          </a:fillRef>
          <a:effectRef idx="3">
            <a:schemeClr val="accent3"/>
          </a:effectRef>
          <a:fontRef idx="minor">
            <a:schemeClr val="lt1"/>
          </a:fontRef>
        </p:style>
        <p:txBody>
          <a:bodyPr rtlCol="1" anchor="ctr"/>
          <a:lstStyle/>
          <a:p>
            <a:pPr algn="ctr"/>
            <a:r>
              <a:rPr lang="ar-SA" sz="2400" dirty="0"/>
              <a:t>يعتبر الويب كويست أو الرحلات المعرفية عبر الإنترنت من بين استراتيجيات التعلم الحديثة الهادفة إلى تغيير النهج التقليدي للفعل التربوي و التعليمي، و تشجيع الطالب على بناء تعلماته بنفسه متجاوزا حدود الكتاب المدرسي إلى ما توفره التقنيات الحديثة من وسائل التفاعل و المشاركة و التعاون في التحصيل الدراسي</a:t>
            </a:r>
          </a:p>
        </p:txBody>
      </p:sp>
      <p:sp>
        <p:nvSpPr>
          <p:cNvPr id="6" name="مربع نص 5">
            <a:extLst>
              <a:ext uri="{FF2B5EF4-FFF2-40B4-BE49-F238E27FC236}">
                <a16:creationId xmlns:a16="http://schemas.microsoft.com/office/drawing/2014/main" id="{4785C21B-B748-BB47-A5F0-40EF46A26DE3}"/>
              </a:ext>
            </a:extLst>
          </p:cNvPr>
          <p:cNvSpPr txBox="1"/>
          <p:nvPr/>
        </p:nvSpPr>
        <p:spPr>
          <a:xfrm>
            <a:off x="1897724" y="1562646"/>
            <a:ext cx="1525464" cy="769441"/>
          </a:xfrm>
          <a:prstGeom prst="rect">
            <a:avLst/>
          </a:prstGeom>
          <a:solidFill>
            <a:schemeClr val="accent4">
              <a:lumMod val="40000"/>
              <a:lumOff val="60000"/>
            </a:schemeClr>
          </a:solidFill>
          <a:ln>
            <a:noFill/>
          </a:ln>
        </p:spPr>
        <p:txBody>
          <a:bodyPr wrap="square" rtlCol="1">
            <a:spAutoFit/>
          </a:bodyPr>
          <a:lstStyle/>
          <a:p>
            <a:r>
              <a:rPr lang="ar-SA" sz="4400" b="1" dirty="0">
                <a:cs typeface="Akhbar MT" pitchFamily="2" charset="-78"/>
                <a:hlinkClick r:id="rId3" action="ppaction://hlinksldjump"/>
              </a:rPr>
              <a:t>المقدمة</a:t>
            </a:r>
            <a:endParaRPr lang="ar-SA" sz="4400" b="1" dirty="0">
              <a:cs typeface="Akhbar MT" pitchFamily="2" charset="-78"/>
            </a:endParaRPr>
          </a:p>
        </p:txBody>
      </p:sp>
      <p:sp>
        <p:nvSpPr>
          <p:cNvPr id="13" name="مربع نص 12">
            <a:extLst>
              <a:ext uri="{FF2B5EF4-FFF2-40B4-BE49-F238E27FC236}">
                <a16:creationId xmlns:a16="http://schemas.microsoft.com/office/drawing/2014/main" id="{DAD95C74-0CB9-814B-93BF-A8C161981C92}"/>
              </a:ext>
            </a:extLst>
          </p:cNvPr>
          <p:cNvSpPr txBox="1"/>
          <p:nvPr/>
        </p:nvSpPr>
        <p:spPr>
          <a:xfrm>
            <a:off x="1897725" y="2312619"/>
            <a:ext cx="1525464" cy="764731"/>
          </a:xfrm>
          <a:prstGeom prst="rect">
            <a:avLst/>
          </a:prstGeom>
          <a:solidFill>
            <a:schemeClr val="accent2">
              <a:lumMod val="60000"/>
              <a:lumOff val="40000"/>
            </a:schemeClr>
          </a:solidFill>
          <a:ln>
            <a:noFill/>
          </a:ln>
        </p:spPr>
        <p:txBody>
          <a:bodyPr wrap="square" rtlCol="1">
            <a:spAutoFit/>
          </a:bodyPr>
          <a:lstStyle/>
          <a:p>
            <a:r>
              <a:rPr lang="ar-SA" sz="4400" b="1" dirty="0">
                <a:cs typeface="Akhbar MT" pitchFamily="2" charset="-78"/>
                <a:hlinkClick r:id="rId4" action="ppaction://hlinksldjump"/>
              </a:rPr>
              <a:t>المهام</a:t>
            </a:r>
            <a:endParaRPr lang="ar-SA" sz="4400" b="1" dirty="0">
              <a:cs typeface="Akhbar MT" pitchFamily="2" charset="-78"/>
            </a:endParaRPr>
          </a:p>
        </p:txBody>
      </p:sp>
      <p:sp>
        <p:nvSpPr>
          <p:cNvPr id="15" name="مربع نص 14">
            <a:extLst>
              <a:ext uri="{FF2B5EF4-FFF2-40B4-BE49-F238E27FC236}">
                <a16:creationId xmlns:a16="http://schemas.microsoft.com/office/drawing/2014/main" id="{C12DB5E2-7ED8-7240-BC59-6FB82ABA06B5}"/>
              </a:ext>
            </a:extLst>
          </p:cNvPr>
          <p:cNvSpPr txBox="1"/>
          <p:nvPr/>
        </p:nvSpPr>
        <p:spPr>
          <a:xfrm>
            <a:off x="1897724" y="3082060"/>
            <a:ext cx="1525464" cy="707886"/>
          </a:xfrm>
          <a:prstGeom prst="rect">
            <a:avLst/>
          </a:prstGeom>
          <a:solidFill>
            <a:schemeClr val="accent6">
              <a:lumMod val="60000"/>
              <a:lumOff val="40000"/>
            </a:schemeClr>
          </a:solidFill>
          <a:ln>
            <a:noFill/>
          </a:ln>
        </p:spPr>
        <p:txBody>
          <a:bodyPr wrap="square" rtlCol="1">
            <a:spAutoFit/>
          </a:bodyPr>
          <a:lstStyle/>
          <a:p>
            <a:r>
              <a:rPr lang="ar-SA" sz="3900" b="1" dirty="0">
                <a:cs typeface="Akhbar MT" pitchFamily="2" charset="-78"/>
                <a:hlinkClick r:id="rId5" action="ppaction://hlinksldjump"/>
              </a:rPr>
              <a:t>العمليات</a:t>
            </a:r>
            <a:endParaRPr lang="ar-SA" sz="3900" b="1" dirty="0">
              <a:cs typeface="Akhbar MT" pitchFamily="2" charset="-78"/>
            </a:endParaRPr>
          </a:p>
        </p:txBody>
      </p:sp>
      <p:sp>
        <p:nvSpPr>
          <p:cNvPr id="17" name="مربع نص 16">
            <a:extLst>
              <a:ext uri="{FF2B5EF4-FFF2-40B4-BE49-F238E27FC236}">
                <a16:creationId xmlns:a16="http://schemas.microsoft.com/office/drawing/2014/main" id="{17D48055-0897-3040-A23B-4FFF13FB2AA2}"/>
              </a:ext>
            </a:extLst>
          </p:cNvPr>
          <p:cNvSpPr txBox="1"/>
          <p:nvPr/>
        </p:nvSpPr>
        <p:spPr>
          <a:xfrm>
            <a:off x="1897724" y="3789946"/>
            <a:ext cx="1525464" cy="692497"/>
          </a:xfrm>
          <a:prstGeom prst="rect">
            <a:avLst/>
          </a:prstGeom>
          <a:solidFill>
            <a:srgbClr val="D29EC5"/>
          </a:solidFill>
          <a:ln>
            <a:noFill/>
          </a:ln>
        </p:spPr>
        <p:txBody>
          <a:bodyPr wrap="square" rtlCol="1">
            <a:spAutoFit/>
          </a:bodyPr>
          <a:lstStyle/>
          <a:p>
            <a:r>
              <a:rPr lang="ar-SA" sz="3900" b="1" dirty="0">
                <a:cs typeface="Akhbar MT" pitchFamily="2" charset="-78"/>
                <a:hlinkClick r:id="rId6" action="ppaction://hlinksldjump"/>
              </a:rPr>
              <a:t>المصادر</a:t>
            </a:r>
            <a:endParaRPr lang="ar-SA" sz="3900" b="1" dirty="0">
              <a:cs typeface="Akhbar MT" pitchFamily="2" charset="-78"/>
            </a:endParaRPr>
          </a:p>
        </p:txBody>
      </p:sp>
      <p:sp>
        <p:nvSpPr>
          <p:cNvPr id="19" name="مربع نص 18">
            <a:extLst>
              <a:ext uri="{FF2B5EF4-FFF2-40B4-BE49-F238E27FC236}">
                <a16:creationId xmlns:a16="http://schemas.microsoft.com/office/drawing/2014/main" id="{7986011D-2AA8-DC4E-8505-8AD72773604E}"/>
              </a:ext>
            </a:extLst>
          </p:cNvPr>
          <p:cNvSpPr txBox="1"/>
          <p:nvPr/>
        </p:nvSpPr>
        <p:spPr>
          <a:xfrm>
            <a:off x="1897725" y="4482444"/>
            <a:ext cx="1525464" cy="769441"/>
          </a:xfrm>
          <a:prstGeom prst="rect">
            <a:avLst/>
          </a:prstGeom>
          <a:solidFill>
            <a:schemeClr val="accent1">
              <a:lumMod val="60000"/>
              <a:lumOff val="40000"/>
            </a:schemeClr>
          </a:solidFill>
          <a:ln>
            <a:noFill/>
          </a:ln>
        </p:spPr>
        <p:txBody>
          <a:bodyPr wrap="square" rtlCol="1">
            <a:spAutoFit/>
          </a:bodyPr>
          <a:lstStyle/>
          <a:p>
            <a:r>
              <a:rPr lang="ar-SA" sz="4400" b="1" dirty="0">
                <a:cs typeface="Akhbar MT" pitchFamily="2" charset="-78"/>
                <a:hlinkClick r:id="" action="ppaction://noaction"/>
              </a:rPr>
              <a:t>التقييم</a:t>
            </a:r>
            <a:endParaRPr lang="ar-SA" sz="4400" b="1" dirty="0">
              <a:cs typeface="Akhbar MT" pitchFamily="2" charset="-78"/>
            </a:endParaRPr>
          </a:p>
        </p:txBody>
      </p:sp>
      <p:sp>
        <p:nvSpPr>
          <p:cNvPr id="21" name="مربع نص 20">
            <a:extLst>
              <a:ext uri="{FF2B5EF4-FFF2-40B4-BE49-F238E27FC236}">
                <a16:creationId xmlns:a16="http://schemas.microsoft.com/office/drawing/2014/main" id="{A283CC24-D8A7-A648-A43F-632E42057644}"/>
              </a:ext>
            </a:extLst>
          </p:cNvPr>
          <p:cNvSpPr txBox="1"/>
          <p:nvPr/>
        </p:nvSpPr>
        <p:spPr>
          <a:xfrm>
            <a:off x="1897724" y="5251885"/>
            <a:ext cx="1525464" cy="780353"/>
          </a:xfrm>
          <a:prstGeom prst="rect">
            <a:avLst/>
          </a:prstGeom>
          <a:solidFill>
            <a:srgbClr val="FB98A3"/>
          </a:solidFill>
          <a:ln>
            <a:noFill/>
          </a:ln>
        </p:spPr>
        <p:txBody>
          <a:bodyPr wrap="square" rtlCol="1">
            <a:spAutoFit/>
          </a:bodyPr>
          <a:lstStyle/>
          <a:p>
            <a:r>
              <a:rPr lang="ar-SA" sz="4400" b="1" dirty="0">
                <a:cs typeface="Akhbar MT" pitchFamily="2" charset="-78"/>
                <a:hlinkClick r:id="" action="ppaction://noaction"/>
              </a:rPr>
              <a:t>الخاتمة</a:t>
            </a:r>
            <a:endParaRPr lang="ar-SA" sz="4400" b="1" dirty="0">
              <a:cs typeface="Akhbar MT" pitchFamily="2" charset="-78"/>
            </a:endParaRPr>
          </a:p>
        </p:txBody>
      </p:sp>
      <p:sp>
        <p:nvSpPr>
          <p:cNvPr id="4" name="زر إجراء: إرجاع 3">
            <a:hlinkClick r:id="" action="ppaction://hlinkshowjump?jump=firstslide" highlightClick="1"/>
            <a:extLst>
              <a:ext uri="{FF2B5EF4-FFF2-40B4-BE49-F238E27FC236}">
                <a16:creationId xmlns:a16="http://schemas.microsoft.com/office/drawing/2014/main" id="{7D874750-A8A4-564F-8B2F-A03E855B4E23}"/>
              </a:ext>
            </a:extLst>
          </p:cNvPr>
          <p:cNvSpPr/>
          <p:nvPr/>
        </p:nvSpPr>
        <p:spPr>
          <a:xfrm>
            <a:off x="713656" y="5911097"/>
            <a:ext cx="864096" cy="811773"/>
          </a:xfrm>
          <a:prstGeom prst="actionButtonReturn">
            <a:avLst/>
          </a:prstGeom>
        </p:spPr>
        <p:style>
          <a:lnRef idx="0">
            <a:schemeClr val="accent3"/>
          </a:lnRef>
          <a:fillRef idx="3">
            <a:schemeClr val="accent3"/>
          </a:fillRef>
          <a:effectRef idx="3">
            <a:schemeClr val="accent3"/>
          </a:effectRef>
          <a:fontRef idx="minor">
            <a:schemeClr val="lt1"/>
          </a:fontRef>
        </p:style>
        <p:txBody>
          <a:bodyPr rtlCol="1" anchor="ctr"/>
          <a:lstStyle/>
          <a:p>
            <a:pPr algn="ctr"/>
            <a:endParaRPr lang="ar-SA"/>
          </a:p>
        </p:txBody>
      </p:sp>
    </p:spTree>
    <p:extLst>
      <p:ext uri="{BB962C8B-B14F-4D97-AF65-F5344CB8AC3E}">
        <p14:creationId xmlns:p14="http://schemas.microsoft.com/office/powerpoint/2010/main" val="289830099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صورة 8">
            <a:extLst>
              <a:ext uri="{FF2B5EF4-FFF2-40B4-BE49-F238E27FC236}">
                <a16:creationId xmlns:a16="http://schemas.microsoft.com/office/drawing/2014/main" id="{6ACECF5A-C642-B647-A2C9-8A9503CFB62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5400000">
            <a:off x="2666999" y="-2678547"/>
            <a:ext cx="6858000" cy="12192003"/>
          </a:xfrm>
          <a:prstGeom prst="rect">
            <a:avLst/>
          </a:prstGeom>
        </p:spPr>
      </p:pic>
      <p:sp>
        <p:nvSpPr>
          <p:cNvPr id="2" name="دبوس زينة 1">
            <a:extLst>
              <a:ext uri="{FF2B5EF4-FFF2-40B4-BE49-F238E27FC236}">
                <a16:creationId xmlns:a16="http://schemas.microsoft.com/office/drawing/2014/main" id="{6656750D-FA17-7B43-BCBF-5B7D8BDE9DCB}"/>
              </a:ext>
            </a:extLst>
          </p:cNvPr>
          <p:cNvSpPr/>
          <p:nvPr/>
        </p:nvSpPr>
        <p:spPr>
          <a:xfrm>
            <a:off x="3689596" y="2038647"/>
            <a:ext cx="6604679" cy="2828517"/>
          </a:xfrm>
          <a:prstGeom prst="plaque">
            <a:avLst/>
          </a:prstGeom>
          <a:solidFill>
            <a:srgbClr val="D29EC5"/>
          </a:solidFill>
          <a:ln>
            <a:solidFill>
              <a:schemeClr val="accent3">
                <a:lumMod val="50000"/>
              </a:schemeClr>
            </a:solidFill>
          </a:ln>
        </p:spPr>
        <p:style>
          <a:lnRef idx="0">
            <a:schemeClr val="accent3"/>
          </a:lnRef>
          <a:fillRef idx="3">
            <a:schemeClr val="accent3"/>
          </a:fillRef>
          <a:effectRef idx="3">
            <a:schemeClr val="accent3"/>
          </a:effectRef>
          <a:fontRef idx="minor">
            <a:schemeClr val="lt1"/>
          </a:fontRef>
        </p:style>
        <p:txBody>
          <a:bodyPr rtlCol="1" anchor="ctr"/>
          <a:lstStyle/>
          <a:p>
            <a:pPr algn="ctr"/>
            <a:r>
              <a:rPr lang="ar-SA" sz="2400" dirty="0"/>
              <a:t>تشكلو في مجموعات من ٢الى ٣ اشخاص .</a:t>
            </a:r>
          </a:p>
          <a:p>
            <a:pPr algn="ctr"/>
            <a:r>
              <a:rPr lang="ar-SA" sz="2400" dirty="0"/>
              <a:t>اقرأ بشكل متعمق في مفهوم الرحلات المعرفية .</a:t>
            </a:r>
          </a:p>
          <a:p>
            <a:pPr algn="ctr"/>
            <a:r>
              <a:rPr lang="ar-SA" sz="2400" dirty="0"/>
              <a:t>اقترح موضوع رحلة معرفية ومهمة متميزة حول الدرس.</a:t>
            </a:r>
          </a:p>
          <a:p>
            <a:pPr algn="ctr"/>
            <a:r>
              <a:rPr lang="ar-SA" sz="2400" dirty="0"/>
              <a:t>صمم رحلة معرفية وفق الخطوات المحددة مستوفية شروط كل خطوة.</a:t>
            </a:r>
          </a:p>
          <a:p>
            <a:pPr algn="ctr"/>
            <a:r>
              <a:rPr lang="ar-SA" sz="2400" dirty="0"/>
              <a:t>يسلم المشروع بصورة ورقية ورقمية.</a:t>
            </a:r>
          </a:p>
          <a:p>
            <a:pPr algn="ctr"/>
            <a:r>
              <a:rPr lang="ar-SA" sz="2400" dirty="0"/>
              <a:t>تعرض المشاريع على باقي المجموعات .</a:t>
            </a:r>
          </a:p>
        </p:txBody>
      </p:sp>
      <p:sp>
        <p:nvSpPr>
          <p:cNvPr id="6" name="مربع نص 5">
            <a:extLst>
              <a:ext uri="{FF2B5EF4-FFF2-40B4-BE49-F238E27FC236}">
                <a16:creationId xmlns:a16="http://schemas.microsoft.com/office/drawing/2014/main" id="{4785C21B-B748-BB47-A5F0-40EF46A26DE3}"/>
              </a:ext>
            </a:extLst>
          </p:cNvPr>
          <p:cNvSpPr txBox="1"/>
          <p:nvPr/>
        </p:nvSpPr>
        <p:spPr>
          <a:xfrm>
            <a:off x="1897724" y="1562646"/>
            <a:ext cx="1525464" cy="769441"/>
          </a:xfrm>
          <a:prstGeom prst="rect">
            <a:avLst/>
          </a:prstGeom>
          <a:solidFill>
            <a:schemeClr val="accent4">
              <a:lumMod val="40000"/>
              <a:lumOff val="60000"/>
            </a:schemeClr>
          </a:solidFill>
          <a:ln>
            <a:noFill/>
          </a:ln>
        </p:spPr>
        <p:txBody>
          <a:bodyPr wrap="square" rtlCol="1">
            <a:spAutoFit/>
          </a:bodyPr>
          <a:lstStyle/>
          <a:p>
            <a:r>
              <a:rPr lang="ar-SA" sz="4400" b="1" dirty="0">
                <a:cs typeface="Akhbar MT" pitchFamily="2" charset="-78"/>
                <a:hlinkClick r:id="rId3" action="ppaction://hlinksldjump"/>
              </a:rPr>
              <a:t>المقدمة</a:t>
            </a:r>
            <a:endParaRPr lang="ar-SA" sz="4400" b="1" dirty="0">
              <a:cs typeface="Akhbar MT" pitchFamily="2" charset="-78"/>
            </a:endParaRPr>
          </a:p>
        </p:txBody>
      </p:sp>
      <p:sp>
        <p:nvSpPr>
          <p:cNvPr id="13" name="مربع نص 12">
            <a:extLst>
              <a:ext uri="{FF2B5EF4-FFF2-40B4-BE49-F238E27FC236}">
                <a16:creationId xmlns:a16="http://schemas.microsoft.com/office/drawing/2014/main" id="{DAD95C74-0CB9-814B-93BF-A8C161981C92}"/>
              </a:ext>
            </a:extLst>
          </p:cNvPr>
          <p:cNvSpPr txBox="1"/>
          <p:nvPr/>
        </p:nvSpPr>
        <p:spPr>
          <a:xfrm>
            <a:off x="1897725" y="2312619"/>
            <a:ext cx="1525464" cy="764731"/>
          </a:xfrm>
          <a:prstGeom prst="rect">
            <a:avLst/>
          </a:prstGeom>
          <a:solidFill>
            <a:schemeClr val="accent2">
              <a:lumMod val="60000"/>
              <a:lumOff val="40000"/>
            </a:schemeClr>
          </a:solidFill>
          <a:ln>
            <a:noFill/>
          </a:ln>
        </p:spPr>
        <p:txBody>
          <a:bodyPr wrap="square" rtlCol="1">
            <a:spAutoFit/>
          </a:bodyPr>
          <a:lstStyle/>
          <a:p>
            <a:r>
              <a:rPr lang="ar-SA" sz="4400" b="1" dirty="0">
                <a:cs typeface="Akhbar MT" pitchFamily="2" charset="-78"/>
                <a:hlinkClick r:id="rId4" action="ppaction://hlinksldjump"/>
              </a:rPr>
              <a:t>المهام</a:t>
            </a:r>
            <a:endParaRPr lang="ar-SA" sz="4400" b="1" dirty="0">
              <a:cs typeface="Akhbar MT" pitchFamily="2" charset="-78"/>
            </a:endParaRPr>
          </a:p>
        </p:txBody>
      </p:sp>
      <p:sp>
        <p:nvSpPr>
          <p:cNvPr id="15" name="مربع نص 14">
            <a:extLst>
              <a:ext uri="{FF2B5EF4-FFF2-40B4-BE49-F238E27FC236}">
                <a16:creationId xmlns:a16="http://schemas.microsoft.com/office/drawing/2014/main" id="{C12DB5E2-7ED8-7240-BC59-6FB82ABA06B5}"/>
              </a:ext>
            </a:extLst>
          </p:cNvPr>
          <p:cNvSpPr txBox="1"/>
          <p:nvPr/>
        </p:nvSpPr>
        <p:spPr>
          <a:xfrm>
            <a:off x="1897724" y="3082060"/>
            <a:ext cx="1525464" cy="707886"/>
          </a:xfrm>
          <a:prstGeom prst="rect">
            <a:avLst/>
          </a:prstGeom>
          <a:solidFill>
            <a:schemeClr val="accent6">
              <a:lumMod val="60000"/>
              <a:lumOff val="40000"/>
            </a:schemeClr>
          </a:solidFill>
          <a:ln>
            <a:noFill/>
          </a:ln>
        </p:spPr>
        <p:txBody>
          <a:bodyPr wrap="square" rtlCol="1">
            <a:spAutoFit/>
          </a:bodyPr>
          <a:lstStyle/>
          <a:p>
            <a:r>
              <a:rPr lang="ar-SA" sz="3900" b="1" dirty="0">
                <a:cs typeface="Akhbar MT" pitchFamily="2" charset="-78"/>
                <a:hlinkClick r:id="rId5" action="ppaction://hlinksldjump"/>
              </a:rPr>
              <a:t>العمليات</a:t>
            </a:r>
            <a:endParaRPr lang="ar-SA" sz="3900" b="1" dirty="0">
              <a:cs typeface="Akhbar MT" pitchFamily="2" charset="-78"/>
            </a:endParaRPr>
          </a:p>
        </p:txBody>
      </p:sp>
      <p:sp>
        <p:nvSpPr>
          <p:cNvPr id="17" name="مربع نص 16">
            <a:extLst>
              <a:ext uri="{FF2B5EF4-FFF2-40B4-BE49-F238E27FC236}">
                <a16:creationId xmlns:a16="http://schemas.microsoft.com/office/drawing/2014/main" id="{17D48055-0897-3040-A23B-4FFF13FB2AA2}"/>
              </a:ext>
            </a:extLst>
          </p:cNvPr>
          <p:cNvSpPr txBox="1"/>
          <p:nvPr/>
        </p:nvSpPr>
        <p:spPr>
          <a:xfrm>
            <a:off x="1897724" y="3789946"/>
            <a:ext cx="1525464" cy="692497"/>
          </a:xfrm>
          <a:prstGeom prst="rect">
            <a:avLst/>
          </a:prstGeom>
          <a:solidFill>
            <a:srgbClr val="D29EC5"/>
          </a:solidFill>
          <a:ln>
            <a:noFill/>
          </a:ln>
        </p:spPr>
        <p:txBody>
          <a:bodyPr wrap="square" rtlCol="1">
            <a:spAutoFit/>
          </a:bodyPr>
          <a:lstStyle/>
          <a:p>
            <a:r>
              <a:rPr lang="ar-SA" sz="3900" b="1" dirty="0">
                <a:cs typeface="Akhbar MT" pitchFamily="2" charset="-78"/>
                <a:hlinkClick r:id="rId6" action="ppaction://hlinksldjump"/>
              </a:rPr>
              <a:t>المصادر</a:t>
            </a:r>
            <a:endParaRPr lang="ar-SA" sz="3900" b="1" dirty="0">
              <a:cs typeface="Akhbar MT" pitchFamily="2" charset="-78"/>
            </a:endParaRPr>
          </a:p>
        </p:txBody>
      </p:sp>
      <p:sp>
        <p:nvSpPr>
          <p:cNvPr id="19" name="مربع نص 18">
            <a:extLst>
              <a:ext uri="{FF2B5EF4-FFF2-40B4-BE49-F238E27FC236}">
                <a16:creationId xmlns:a16="http://schemas.microsoft.com/office/drawing/2014/main" id="{7986011D-2AA8-DC4E-8505-8AD72773604E}"/>
              </a:ext>
            </a:extLst>
          </p:cNvPr>
          <p:cNvSpPr txBox="1"/>
          <p:nvPr/>
        </p:nvSpPr>
        <p:spPr>
          <a:xfrm>
            <a:off x="1897725" y="4482444"/>
            <a:ext cx="1525464" cy="769441"/>
          </a:xfrm>
          <a:prstGeom prst="rect">
            <a:avLst/>
          </a:prstGeom>
          <a:solidFill>
            <a:schemeClr val="accent1">
              <a:lumMod val="60000"/>
              <a:lumOff val="40000"/>
            </a:schemeClr>
          </a:solidFill>
          <a:ln>
            <a:noFill/>
          </a:ln>
        </p:spPr>
        <p:txBody>
          <a:bodyPr wrap="square" rtlCol="1">
            <a:spAutoFit/>
          </a:bodyPr>
          <a:lstStyle/>
          <a:p>
            <a:r>
              <a:rPr lang="ar-SA" sz="4400" b="1" dirty="0">
                <a:cs typeface="Akhbar MT" pitchFamily="2" charset="-78"/>
                <a:hlinkClick r:id="" action="ppaction://noaction"/>
              </a:rPr>
              <a:t>التقييم</a:t>
            </a:r>
            <a:endParaRPr lang="ar-SA" sz="4400" b="1" dirty="0">
              <a:cs typeface="Akhbar MT" pitchFamily="2" charset="-78"/>
            </a:endParaRPr>
          </a:p>
        </p:txBody>
      </p:sp>
      <p:sp>
        <p:nvSpPr>
          <p:cNvPr id="21" name="مربع نص 20">
            <a:extLst>
              <a:ext uri="{FF2B5EF4-FFF2-40B4-BE49-F238E27FC236}">
                <a16:creationId xmlns:a16="http://schemas.microsoft.com/office/drawing/2014/main" id="{A283CC24-D8A7-A648-A43F-632E42057644}"/>
              </a:ext>
            </a:extLst>
          </p:cNvPr>
          <p:cNvSpPr txBox="1"/>
          <p:nvPr/>
        </p:nvSpPr>
        <p:spPr>
          <a:xfrm>
            <a:off x="1897724" y="5251885"/>
            <a:ext cx="1525464" cy="780353"/>
          </a:xfrm>
          <a:prstGeom prst="rect">
            <a:avLst/>
          </a:prstGeom>
          <a:solidFill>
            <a:srgbClr val="FB98A3"/>
          </a:solidFill>
          <a:ln>
            <a:noFill/>
          </a:ln>
        </p:spPr>
        <p:txBody>
          <a:bodyPr wrap="square" rtlCol="1">
            <a:spAutoFit/>
          </a:bodyPr>
          <a:lstStyle/>
          <a:p>
            <a:r>
              <a:rPr lang="ar-SA" sz="4400" b="1" dirty="0">
                <a:cs typeface="Akhbar MT" pitchFamily="2" charset="-78"/>
                <a:hlinkClick r:id="" action="ppaction://noaction"/>
              </a:rPr>
              <a:t>الخاتمة</a:t>
            </a:r>
            <a:endParaRPr lang="ar-SA" sz="4400" b="1" dirty="0">
              <a:cs typeface="Akhbar MT" pitchFamily="2" charset="-78"/>
            </a:endParaRPr>
          </a:p>
        </p:txBody>
      </p:sp>
      <p:sp>
        <p:nvSpPr>
          <p:cNvPr id="4" name="زر إجراء: إرجاع 3">
            <a:hlinkClick r:id="" action="ppaction://hlinkshowjump?jump=firstslide" highlightClick="1"/>
            <a:extLst>
              <a:ext uri="{FF2B5EF4-FFF2-40B4-BE49-F238E27FC236}">
                <a16:creationId xmlns:a16="http://schemas.microsoft.com/office/drawing/2014/main" id="{C1C1D39D-DD9A-FA40-8D0F-C2CC807F8193}"/>
              </a:ext>
            </a:extLst>
          </p:cNvPr>
          <p:cNvSpPr/>
          <p:nvPr/>
        </p:nvSpPr>
        <p:spPr>
          <a:xfrm>
            <a:off x="793345" y="5857230"/>
            <a:ext cx="864096" cy="811773"/>
          </a:xfrm>
          <a:prstGeom prst="actionButtonReturn">
            <a:avLst/>
          </a:prstGeom>
        </p:spPr>
        <p:style>
          <a:lnRef idx="0">
            <a:schemeClr val="accent3"/>
          </a:lnRef>
          <a:fillRef idx="3">
            <a:schemeClr val="accent3"/>
          </a:fillRef>
          <a:effectRef idx="3">
            <a:schemeClr val="accent3"/>
          </a:effectRef>
          <a:fontRef idx="minor">
            <a:schemeClr val="lt1"/>
          </a:fontRef>
        </p:style>
        <p:txBody>
          <a:bodyPr rtlCol="1" anchor="ctr"/>
          <a:lstStyle/>
          <a:p>
            <a:pPr algn="ctr"/>
            <a:endParaRPr lang="ar-SA"/>
          </a:p>
        </p:txBody>
      </p:sp>
    </p:spTree>
    <p:extLst>
      <p:ext uri="{BB962C8B-B14F-4D97-AF65-F5344CB8AC3E}">
        <p14:creationId xmlns:p14="http://schemas.microsoft.com/office/powerpoint/2010/main" val="45714948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صورة 8">
            <a:extLst>
              <a:ext uri="{FF2B5EF4-FFF2-40B4-BE49-F238E27FC236}">
                <a16:creationId xmlns:a16="http://schemas.microsoft.com/office/drawing/2014/main" id="{6ACECF5A-C642-B647-A2C9-8A9503CFB62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5400000">
            <a:off x="2666999" y="-2678547"/>
            <a:ext cx="6858000" cy="12192003"/>
          </a:xfrm>
          <a:prstGeom prst="rect">
            <a:avLst/>
          </a:prstGeom>
        </p:spPr>
      </p:pic>
      <p:sp>
        <p:nvSpPr>
          <p:cNvPr id="2" name="دبوس زينة 1">
            <a:extLst>
              <a:ext uri="{FF2B5EF4-FFF2-40B4-BE49-F238E27FC236}">
                <a16:creationId xmlns:a16="http://schemas.microsoft.com/office/drawing/2014/main" id="{6656750D-FA17-7B43-BCBF-5B7D8BDE9DCB}"/>
              </a:ext>
            </a:extLst>
          </p:cNvPr>
          <p:cNvSpPr/>
          <p:nvPr/>
        </p:nvSpPr>
        <p:spPr>
          <a:xfrm>
            <a:off x="3689596" y="2038647"/>
            <a:ext cx="6604679" cy="2828517"/>
          </a:xfrm>
          <a:prstGeom prst="plaque">
            <a:avLst/>
          </a:prstGeom>
          <a:solidFill>
            <a:schemeClr val="accent1">
              <a:lumMod val="40000"/>
              <a:lumOff val="60000"/>
            </a:schemeClr>
          </a:solidFill>
          <a:ln>
            <a:solidFill>
              <a:schemeClr val="accent3">
                <a:lumMod val="50000"/>
              </a:schemeClr>
            </a:solidFill>
          </a:ln>
        </p:spPr>
        <p:style>
          <a:lnRef idx="0">
            <a:schemeClr val="accent3"/>
          </a:lnRef>
          <a:fillRef idx="3">
            <a:schemeClr val="accent3"/>
          </a:fillRef>
          <a:effectRef idx="3">
            <a:schemeClr val="accent3"/>
          </a:effectRef>
          <a:fontRef idx="minor">
            <a:schemeClr val="lt1"/>
          </a:fontRef>
        </p:style>
        <p:txBody>
          <a:bodyPr rtlCol="1" anchor="ctr"/>
          <a:lstStyle/>
          <a:p>
            <a:pPr algn="ctr"/>
            <a:r>
              <a:rPr lang="en-GB" sz="2400" dirty="0">
                <a:hlinkClick r:id="rId3"/>
              </a:rPr>
              <a:t>https://sites.google.com/site/</a:t>
            </a:r>
            <a:r>
              <a:rPr lang="en-GB" sz="2400" dirty="0" err="1">
                <a:hlinkClick r:id="rId3"/>
              </a:rPr>
              <a:t>ranaziada23</a:t>
            </a:r>
            <a:r>
              <a:rPr lang="en-GB" sz="2400" dirty="0">
                <a:hlinkClick r:id="rId3"/>
              </a:rPr>
              <a:t>/</a:t>
            </a:r>
            <a:endParaRPr lang="ar-SA" sz="2400" dirty="0"/>
          </a:p>
          <a:p>
            <a:pPr algn="ctr"/>
            <a:r>
              <a:rPr lang="en-GB" sz="2400" dirty="0">
                <a:hlinkClick r:id="rId4"/>
              </a:rPr>
              <a:t>https://sites.google.com/site/</a:t>
            </a:r>
            <a:r>
              <a:rPr lang="en-GB" sz="2400" dirty="0" err="1">
                <a:hlinkClick r:id="rId4"/>
              </a:rPr>
              <a:t>ranaziada1122334455</a:t>
            </a:r>
            <a:r>
              <a:rPr lang="en-GB" sz="2400" dirty="0">
                <a:hlinkClick r:id="rId4"/>
              </a:rPr>
              <a:t>/</a:t>
            </a:r>
            <a:r>
              <a:rPr lang="en-GB" sz="2400" dirty="0" err="1">
                <a:hlinkClick r:id="rId4"/>
              </a:rPr>
              <a:t>rrrr</a:t>
            </a:r>
            <a:endParaRPr lang="ar-SA" sz="2400" dirty="0"/>
          </a:p>
          <a:p>
            <a:pPr algn="ctr"/>
            <a:r>
              <a:rPr lang="en-GB" sz="2400" dirty="0">
                <a:hlinkClick r:id="rId5"/>
              </a:rPr>
              <a:t>https://</a:t>
            </a:r>
            <a:r>
              <a:rPr lang="en-GB" sz="2400" dirty="0" err="1">
                <a:hlinkClick r:id="rId5"/>
              </a:rPr>
              <a:t>fatimaawda.wordpress.com</a:t>
            </a:r>
            <a:r>
              <a:rPr lang="en-GB" sz="2400" dirty="0">
                <a:hlinkClick r:id="rId5"/>
              </a:rPr>
              <a:t>/</a:t>
            </a:r>
            <a:r>
              <a:rPr lang="ar-SA" sz="2400" dirty="0">
                <a:hlinkClick r:id="rId5"/>
              </a:rPr>
              <a:t>استخدام-الرحلات-المعرفية-في-التدريس-</a:t>
            </a:r>
            <a:r>
              <a:rPr lang="en-GB" sz="2400" dirty="0" err="1">
                <a:hlinkClick r:id="rId5"/>
              </a:rPr>
              <a:t>web-que</a:t>
            </a:r>
            <a:r>
              <a:rPr lang="en-GB" sz="2400" dirty="0">
                <a:hlinkClick r:id="rId5"/>
              </a:rPr>
              <a:t>/</a:t>
            </a:r>
            <a:endParaRPr lang="ar-SA" sz="2400" dirty="0"/>
          </a:p>
          <a:p>
            <a:pPr algn="ctr"/>
            <a:endParaRPr lang="ar-SA" sz="2400" dirty="0"/>
          </a:p>
        </p:txBody>
      </p:sp>
      <p:sp>
        <p:nvSpPr>
          <p:cNvPr id="6" name="مربع نص 5">
            <a:extLst>
              <a:ext uri="{FF2B5EF4-FFF2-40B4-BE49-F238E27FC236}">
                <a16:creationId xmlns:a16="http://schemas.microsoft.com/office/drawing/2014/main" id="{4785C21B-B748-BB47-A5F0-40EF46A26DE3}"/>
              </a:ext>
            </a:extLst>
          </p:cNvPr>
          <p:cNvSpPr txBox="1"/>
          <p:nvPr/>
        </p:nvSpPr>
        <p:spPr>
          <a:xfrm>
            <a:off x="1897724" y="1562646"/>
            <a:ext cx="1525464" cy="769441"/>
          </a:xfrm>
          <a:prstGeom prst="rect">
            <a:avLst/>
          </a:prstGeom>
          <a:solidFill>
            <a:schemeClr val="accent4">
              <a:lumMod val="40000"/>
              <a:lumOff val="60000"/>
            </a:schemeClr>
          </a:solidFill>
          <a:ln>
            <a:noFill/>
          </a:ln>
        </p:spPr>
        <p:txBody>
          <a:bodyPr wrap="square" rtlCol="1">
            <a:spAutoFit/>
          </a:bodyPr>
          <a:lstStyle/>
          <a:p>
            <a:r>
              <a:rPr lang="ar-SA" sz="4400" b="1" dirty="0">
                <a:cs typeface="Akhbar MT" pitchFamily="2" charset="-78"/>
                <a:hlinkClick r:id="rId6" action="ppaction://hlinksldjump"/>
              </a:rPr>
              <a:t>المقدمة</a:t>
            </a:r>
            <a:endParaRPr lang="ar-SA" sz="4400" b="1" dirty="0">
              <a:cs typeface="Akhbar MT" pitchFamily="2" charset="-78"/>
            </a:endParaRPr>
          </a:p>
        </p:txBody>
      </p:sp>
      <p:sp>
        <p:nvSpPr>
          <p:cNvPr id="13" name="مربع نص 12">
            <a:extLst>
              <a:ext uri="{FF2B5EF4-FFF2-40B4-BE49-F238E27FC236}">
                <a16:creationId xmlns:a16="http://schemas.microsoft.com/office/drawing/2014/main" id="{DAD95C74-0CB9-814B-93BF-A8C161981C92}"/>
              </a:ext>
            </a:extLst>
          </p:cNvPr>
          <p:cNvSpPr txBox="1"/>
          <p:nvPr/>
        </p:nvSpPr>
        <p:spPr>
          <a:xfrm>
            <a:off x="1897725" y="2312619"/>
            <a:ext cx="1525464" cy="764731"/>
          </a:xfrm>
          <a:prstGeom prst="rect">
            <a:avLst/>
          </a:prstGeom>
          <a:solidFill>
            <a:schemeClr val="accent2">
              <a:lumMod val="60000"/>
              <a:lumOff val="40000"/>
            </a:schemeClr>
          </a:solidFill>
          <a:ln>
            <a:noFill/>
          </a:ln>
        </p:spPr>
        <p:txBody>
          <a:bodyPr wrap="square" rtlCol="1">
            <a:spAutoFit/>
          </a:bodyPr>
          <a:lstStyle/>
          <a:p>
            <a:r>
              <a:rPr lang="ar-SA" sz="4400" b="1" dirty="0">
                <a:cs typeface="Akhbar MT" pitchFamily="2" charset="-78"/>
                <a:hlinkClick r:id="rId7" action="ppaction://hlinksldjump"/>
              </a:rPr>
              <a:t>المهام</a:t>
            </a:r>
            <a:endParaRPr lang="ar-SA" sz="4400" b="1" dirty="0">
              <a:cs typeface="Akhbar MT" pitchFamily="2" charset="-78"/>
            </a:endParaRPr>
          </a:p>
        </p:txBody>
      </p:sp>
      <p:sp>
        <p:nvSpPr>
          <p:cNvPr id="15" name="مربع نص 14">
            <a:extLst>
              <a:ext uri="{FF2B5EF4-FFF2-40B4-BE49-F238E27FC236}">
                <a16:creationId xmlns:a16="http://schemas.microsoft.com/office/drawing/2014/main" id="{C12DB5E2-7ED8-7240-BC59-6FB82ABA06B5}"/>
              </a:ext>
            </a:extLst>
          </p:cNvPr>
          <p:cNvSpPr txBox="1"/>
          <p:nvPr/>
        </p:nvSpPr>
        <p:spPr>
          <a:xfrm>
            <a:off x="1897724" y="3082060"/>
            <a:ext cx="1525464" cy="707886"/>
          </a:xfrm>
          <a:prstGeom prst="rect">
            <a:avLst/>
          </a:prstGeom>
          <a:solidFill>
            <a:schemeClr val="accent6">
              <a:lumMod val="60000"/>
              <a:lumOff val="40000"/>
            </a:schemeClr>
          </a:solidFill>
          <a:ln>
            <a:noFill/>
          </a:ln>
        </p:spPr>
        <p:txBody>
          <a:bodyPr wrap="square" rtlCol="1">
            <a:spAutoFit/>
          </a:bodyPr>
          <a:lstStyle/>
          <a:p>
            <a:r>
              <a:rPr lang="ar-SA" sz="3900" b="1" dirty="0">
                <a:cs typeface="Akhbar MT" pitchFamily="2" charset="-78"/>
                <a:hlinkClick r:id="rId8" action="ppaction://hlinksldjump"/>
              </a:rPr>
              <a:t>العمليات</a:t>
            </a:r>
            <a:endParaRPr lang="ar-SA" sz="3900" b="1" dirty="0">
              <a:cs typeface="Akhbar MT" pitchFamily="2" charset="-78"/>
            </a:endParaRPr>
          </a:p>
        </p:txBody>
      </p:sp>
      <p:sp>
        <p:nvSpPr>
          <p:cNvPr id="17" name="مربع نص 16">
            <a:extLst>
              <a:ext uri="{FF2B5EF4-FFF2-40B4-BE49-F238E27FC236}">
                <a16:creationId xmlns:a16="http://schemas.microsoft.com/office/drawing/2014/main" id="{17D48055-0897-3040-A23B-4FFF13FB2AA2}"/>
              </a:ext>
            </a:extLst>
          </p:cNvPr>
          <p:cNvSpPr txBox="1"/>
          <p:nvPr/>
        </p:nvSpPr>
        <p:spPr>
          <a:xfrm>
            <a:off x="1897724" y="3789946"/>
            <a:ext cx="1525464" cy="692497"/>
          </a:xfrm>
          <a:prstGeom prst="rect">
            <a:avLst/>
          </a:prstGeom>
          <a:solidFill>
            <a:srgbClr val="D29EC5"/>
          </a:solidFill>
          <a:ln>
            <a:noFill/>
          </a:ln>
        </p:spPr>
        <p:txBody>
          <a:bodyPr wrap="square" rtlCol="1">
            <a:spAutoFit/>
          </a:bodyPr>
          <a:lstStyle/>
          <a:p>
            <a:r>
              <a:rPr lang="ar-SA" sz="3900" b="1" dirty="0">
                <a:cs typeface="Akhbar MT" pitchFamily="2" charset="-78"/>
                <a:hlinkClick r:id="rId9" action="ppaction://hlinksldjump"/>
              </a:rPr>
              <a:t>المصادر</a:t>
            </a:r>
            <a:endParaRPr lang="ar-SA" sz="3900" b="1" dirty="0">
              <a:cs typeface="Akhbar MT" pitchFamily="2" charset="-78"/>
            </a:endParaRPr>
          </a:p>
        </p:txBody>
      </p:sp>
      <p:sp>
        <p:nvSpPr>
          <p:cNvPr id="19" name="مربع نص 18">
            <a:extLst>
              <a:ext uri="{FF2B5EF4-FFF2-40B4-BE49-F238E27FC236}">
                <a16:creationId xmlns:a16="http://schemas.microsoft.com/office/drawing/2014/main" id="{7986011D-2AA8-DC4E-8505-8AD72773604E}"/>
              </a:ext>
            </a:extLst>
          </p:cNvPr>
          <p:cNvSpPr txBox="1"/>
          <p:nvPr/>
        </p:nvSpPr>
        <p:spPr>
          <a:xfrm>
            <a:off x="1897725" y="4482444"/>
            <a:ext cx="1525464" cy="769441"/>
          </a:xfrm>
          <a:prstGeom prst="rect">
            <a:avLst/>
          </a:prstGeom>
          <a:solidFill>
            <a:schemeClr val="accent1">
              <a:lumMod val="60000"/>
              <a:lumOff val="40000"/>
            </a:schemeClr>
          </a:solidFill>
          <a:ln>
            <a:noFill/>
          </a:ln>
        </p:spPr>
        <p:txBody>
          <a:bodyPr wrap="square" rtlCol="1">
            <a:spAutoFit/>
          </a:bodyPr>
          <a:lstStyle/>
          <a:p>
            <a:r>
              <a:rPr lang="ar-SA" sz="4400" b="1" dirty="0">
                <a:cs typeface="Akhbar MT" pitchFamily="2" charset="-78"/>
                <a:hlinkClick r:id="" action="ppaction://noaction"/>
              </a:rPr>
              <a:t>التقييم</a:t>
            </a:r>
            <a:endParaRPr lang="ar-SA" sz="4400" b="1" dirty="0">
              <a:cs typeface="Akhbar MT" pitchFamily="2" charset="-78"/>
            </a:endParaRPr>
          </a:p>
        </p:txBody>
      </p:sp>
      <p:sp>
        <p:nvSpPr>
          <p:cNvPr id="21" name="مربع نص 20">
            <a:extLst>
              <a:ext uri="{FF2B5EF4-FFF2-40B4-BE49-F238E27FC236}">
                <a16:creationId xmlns:a16="http://schemas.microsoft.com/office/drawing/2014/main" id="{A283CC24-D8A7-A648-A43F-632E42057644}"/>
              </a:ext>
            </a:extLst>
          </p:cNvPr>
          <p:cNvSpPr txBox="1"/>
          <p:nvPr/>
        </p:nvSpPr>
        <p:spPr>
          <a:xfrm>
            <a:off x="1897724" y="5251885"/>
            <a:ext cx="1525464" cy="780353"/>
          </a:xfrm>
          <a:prstGeom prst="rect">
            <a:avLst/>
          </a:prstGeom>
          <a:solidFill>
            <a:srgbClr val="FB98A3"/>
          </a:solidFill>
          <a:ln>
            <a:noFill/>
          </a:ln>
        </p:spPr>
        <p:txBody>
          <a:bodyPr wrap="square" rtlCol="1">
            <a:spAutoFit/>
          </a:bodyPr>
          <a:lstStyle/>
          <a:p>
            <a:r>
              <a:rPr lang="ar-SA" sz="4400" b="1" dirty="0">
                <a:cs typeface="Akhbar MT" pitchFamily="2" charset="-78"/>
                <a:hlinkClick r:id="" action="ppaction://noaction"/>
              </a:rPr>
              <a:t>الخاتمة</a:t>
            </a:r>
            <a:endParaRPr lang="ar-SA" sz="4400" b="1" dirty="0">
              <a:cs typeface="Akhbar MT" pitchFamily="2" charset="-78"/>
            </a:endParaRPr>
          </a:p>
        </p:txBody>
      </p:sp>
      <p:sp>
        <p:nvSpPr>
          <p:cNvPr id="4" name="زر إجراء: إرجاع 3">
            <a:hlinkClick r:id="rId8" action="ppaction://hlinksldjump" highlightClick="1"/>
            <a:extLst>
              <a:ext uri="{FF2B5EF4-FFF2-40B4-BE49-F238E27FC236}">
                <a16:creationId xmlns:a16="http://schemas.microsoft.com/office/drawing/2014/main" id="{3E8FD625-4446-1846-9AF8-5F9C7B7759ED}"/>
              </a:ext>
            </a:extLst>
          </p:cNvPr>
          <p:cNvSpPr/>
          <p:nvPr/>
        </p:nvSpPr>
        <p:spPr>
          <a:xfrm>
            <a:off x="790446" y="5882980"/>
            <a:ext cx="864096" cy="811773"/>
          </a:xfrm>
          <a:prstGeom prst="actionButtonReturn">
            <a:avLst/>
          </a:prstGeom>
        </p:spPr>
        <p:style>
          <a:lnRef idx="0">
            <a:schemeClr val="accent2"/>
          </a:lnRef>
          <a:fillRef idx="3">
            <a:schemeClr val="accent2"/>
          </a:fillRef>
          <a:effectRef idx="3">
            <a:schemeClr val="accent2"/>
          </a:effectRef>
          <a:fontRef idx="minor">
            <a:schemeClr val="lt1"/>
          </a:fontRef>
        </p:style>
        <p:txBody>
          <a:bodyPr rtlCol="1" anchor="ctr"/>
          <a:lstStyle/>
          <a:p>
            <a:pPr algn="ctr"/>
            <a:endParaRPr lang="ar-SA"/>
          </a:p>
        </p:txBody>
      </p:sp>
    </p:spTree>
    <p:extLst>
      <p:ext uri="{BB962C8B-B14F-4D97-AF65-F5344CB8AC3E}">
        <p14:creationId xmlns:p14="http://schemas.microsoft.com/office/powerpoint/2010/main" val="278987458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صورة 8">
            <a:extLst>
              <a:ext uri="{FF2B5EF4-FFF2-40B4-BE49-F238E27FC236}">
                <a16:creationId xmlns:a16="http://schemas.microsoft.com/office/drawing/2014/main" id="{6ACECF5A-C642-B647-A2C9-8A9503CFB62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5400000">
            <a:off x="2666999" y="-2678547"/>
            <a:ext cx="6858000" cy="12192003"/>
          </a:xfrm>
          <a:prstGeom prst="rect">
            <a:avLst/>
          </a:prstGeom>
        </p:spPr>
      </p:pic>
      <p:sp>
        <p:nvSpPr>
          <p:cNvPr id="6" name="مربع نص 5">
            <a:extLst>
              <a:ext uri="{FF2B5EF4-FFF2-40B4-BE49-F238E27FC236}">
                <a16:creationId xmlns:a16="http://schemas.microsoft.com/office/drawing/2014/main" id="{4785C21B-B748-BB47-A5F0-40EF46A26DE3}"/>
              </a:ext>
            </a:extLst>
          </p:cNvPr>
          <p:cNvSpPr txBox="1"/>
          <p:nvPr/>
        </p:nvSpPr>
        <p:spPr>
          <a:xfrm>
            <a:off x="1897724" y="1562646"/>
            <a:ext cx="1525464" cy="769441"/>
          </a:xfrm>
          <a:prstGeom prst="rect">
            <a:avLst/>
          </a:prstGeom>
          <a:solidFill>
            <a:schemeClr val="accent4">
              <a:lumMod val="40000"/>
              <a:lumOff val="60000"/>
            </a:schemeClr>
          </a:solidFill>
          <a:ln>
            <a:noFill/>
          </a:ln>
        </p:spPr>
        <p:txBody>
          <a:bodyPr wrap="square" rtlCol="1">
            <a:spAutoFit/>
          </a:bodyPr>
          <a:lstStyle/>
          <a:p>
            <a:r>
              <a:rPr lang="ar-SA" sz="4400" b="1" dirty="0">
                <a:cs typeface="Akhbar MT" pitchFamily="2" charset="-78"/>
                <a:hlinkClick r:id="rId3" action="ppaction://hlinksldjump"/>
              </a:rPr>
              <a:t>المقدمة</a:t>
            </a:r>
            <a:endParaRPr lang="ar-SA" sz="4400" b="1" dirty="0">
              <a:cs typeface="Akhbar MT" pitchFamily="2" charset="-78"/>
            </a:endParaRPr>
          </a:p>
        </p:txBody>
      </p:sp>
      <p:sp>
        <p:nvSpPr>
          <p:cNvPr id="13" name="مربع نص 12">
            <a:extLst>
              <a:ext uri="{FF2B5EF4-FFF2-40B4-BE49-F238E27FC236}">
                <a16:creationId xmlns:a16="http://schemas.microsoft.com/office/drawing/2014/main" id="{DAD95C74-0CB9-814B-93BF-A8C161981C92}"/>
              </a:ext>
            </a:extLst>
          </p:cNvPr>
          <p:cNvSpPr txBox="1"/>
          <p:nvPr/>
        </p:nvSpPr>
        <p:spPr>
          <a:xfrm>
            <a:off x="1897725" y="2312619"/>
            <a:ext cx="1525464" cy="764731"/>
          </a:xfrm>
          <a:prstGeom prst="rect">
            <a:avLst/>
          </a:prstGeom>
          <a:solidFill>
            <a:schemeClr val="accent2">
              <a:lumMod val="60000"/>
              <a:lumOff val="40000"/>
            </a:schemeClr>
          </a:solidFill>
          <a:ln>
            <a:noFill/>
          </a:ln>
        </p:spPr>
        <p:txBody>
          <a:bodyPr wrap="square" rtlCol="1">
            <a:spAutoFit/>
          </a:bodyPr>
          <a:lstStyle/>
          <a:p>
            <a:r>
              <a:rPr lang="ar-SA" sz="4400" b="1" dirty="0">
                <a:cs typeface="Akhbar MT" pitchFamily="2" charset="-78"/>
                <a:hlinkClick r:id="rId3" action="ppaction://hlinksldjump"/>
              </a:rPr>
              <a:t>المهام</a:t>
            </a:r>
            <a:endParaRPr lang="ar-SA" sz="4400" b="1" dirty="0">
              <a:cs typeface="Akhbar MT" pitchFamily="2" charset="-78"/>
            </a:endParaRPr>
          </a:p>
        </p:txBody>
      </p:sp>
      <p:sp>
        <p:nvSpPr>
          <p:cNvPr id="15" name="مربع نص 14">
            <a:extLst>
              <a:ext uri="{FF2B5EF4-FFF2-40B4-BE49-F238E27FC236}">
                <a16:creationId xmlns:a16="http://schemas.microsoft.com/office/drawing/2014/main" id="{C12DB5E2-7ED8-7240-BC59-6FB82ABA06B5}"/>
              </a:ext>
            </a:extLst>
          </p:cNvPr>
          <p:cNvSpPr txBox="1"/>
          <p:nvPr/>
        </p:nvSpPr>
        <p:spPr>
          <a:xfrm>
            <a:off x="1897724" y="3082060"/>
            <a:ext cx="1525464" cy="707886"/>
          </a:xfrm>
          <a:prstGeom prst="rect">
            <a:avLst/>
          </a:prstGeom>
          <a:solidFill>
            <a:schemeClr val="accent6">
              <a:lumMod val="60000"/>
              <a:lumOff val="40000"/>
            </a:schemeClr>
          </a:solidFill>
          <a:ln>
            <a:noFill/>
          </a:ln>
        </p:spPr>
        <p:txBody>
          <a:bodyPr wrap="square" rtlCol="1">
            <a:spAutoFit/>
          </a:bodyPr>
          <a:lstStyle/>
          <a:p>
            <a:r>
              <a:rPr lang="ar-SA" sz="3900" b="1" dirty="0">
                <a:cs typeface="Akhbar MT" pitchFamily="2" charset="-78"/>
                <a:hlinkClick r:id="rId4" action="ppaction://hlinksldjump"/>
              </a:rPr>
              <a:t>العمليات</a:t>
            </a:r>
            <a:endParaRPr lang="ar-SA" sz="3900" b="1" dirty="0">
              <a:cs typeface="Akhbar MT" pitchFamily="2" charset="-78"/>
            </a:endParaRPr>
          </a:p>
        </p:txBody>
      </p:sp>
      <p:sp>
        <p:nvSpPr>
          <p:cNvPr id="17" name="مربع نص 16">
            <a:extLst>
              <a:ext uri="{FF2B5EF4-FFF2-40B4-BE49-F238E27FC236}">
                <a16:creationId xmlns:a16="http://schemas.microsoft.com/office/drawing/2014/main" id="{17D48055-0897-3040-A23B-4FFF13FB2AA2}"/>
              </a:ext>
            </a:extLst>
          </p:cNvPr>
          <p:cNvSpPr txBox="1"/>
          <p:nvPr/>
        </p:nvSpPr>
        <p:spPr>
          <a:xfrm>
            <a:off x="1897724" y="3789946"/>
            <a:ext cx="1525464" cy="692497"/>
          </a:xfrm>
          <a:prstGeom prst="rect">
            <a:avLst/>
          </a:prstGeom>
          <a:solidFill>
            <a:srgbClr val="D29EC5"/>
          </a:solidFill>
          <a:ln>
            <a:noFill/>
          </a:ln>
        </p:spPr>
        <p:txBody>
          <a:bodyPr wrap="square" rtlCol="1">
            <a:spAutoFit/>
          </a:bodyPr>
          <a:lstStyle/>
          <a:p>
            <a:r>
              <a:rPr lang="ar-SA" sz="3900" b="1" dirty="0">
                <a:cs typeface="Akhbar MT" pitchFamily="2" charset="-78"/>
                <a:hlinkClick r:id="rId5" action="ppaction://hlinksldjump"/>
              </a:rPr>
              <a:t>المصادر</a:t>
            </a:r>
            <a:endParaRPr lang="ar-SA" sz="3900" b="1" dirty="0">
              <a:cs typeface="Akhbar MT" pitchFamily="2" charset="-78"/>
            </a:endParaRPr>
          </a:p>
        </p:txBody>
      </p:sp>
      <p:sp>
        <p:nvSpPr>
          <p:cNvPr id="19" name="مربع نص 18">
            <a:extLst>
              <a:ext uri="{FF2B5EF4-FFF2-40B4-BE49-F238E27FC236}">
                <a16:creationId xmlns:a16="http://schemas.microsoft.com/office/drawing/2014/main" id="{7986011D-2AA8-DC4E-8505-8AD72773604E}"/>
              </a:ext>
            </a:extLst>
          </p:cNvPr>
          <p:cNvSpPr txBox="1"/>
          <p:nvPr/>
        </p:nvSpPr>
        <p:spPr>
          <a:xfrm>
            <a:off x="1897725" y="4482444"/>
            <a:ext cx="1525464" cy="769441"/>
          </a:xfrm>
          <a:prstGeom prst="rect">
            <a:avLst/>
          </a:prstGeom>
          <a:solidFill>
            <a:schemeClr val="accent1">
              <a:lumMod val="60000"/>
              <a:lumOff val="40000"/>
            </a:schemeClr>
          </a:solidFill>
          <a:ln>
            <a:noFill/>
          </a:ln>
        </p:spPr>
        <p:txBody>
          <a:bodyPr wrap="square" rtlCol="1">
            <a:spAutoFit/>
          </a:bodyPr>
          <a:lstStyle/>
          <a:p>
            <a:r>
              <a:rPr lang="ar-SA" sz="4400" b="1" dirty="0">
                <a:cs typeface="Akhbar MT" pitchFamily="2" charset="-78"/>
                <a:hlinkClick r:id="" action="ppaction://noaction"/>
              </a:rPr>
              <a:t>التقييم</a:t>
            </a:r>
            <a:endParaRPr lang="ar-SA" sz="4400" b="1" dirty="0">
              <a:cs typeface="Akhbar MT" pitchFamily="2" charset="-78"/>
            </a:endParaRPr>
          </a:p>
        </p:txBody>
      </p:sp>
      <p:sp>
        <p:nvSpPr>
          <p:cNvPr id="21" name="مربع نص 20">
            <a:extLst>
              <a:ext uri="{FF2B5EF4-FFF2-40B4-BE49-F238E27FC236}">
                <a16:creationId xmlns:a16="http://schemas.microsoft.com/office/drawing/2014/main" id="{A283CC24-D8A7-A648-A43F-632E42057644}"/>
              </a:ext>
            </a:extLst>
          </p:cNvPr>
          <p:cNvSpPr txBox="1"/>
          <p:nvPr/>
        </p:nvSpPr>
        <p:spPr>
          <a:xfrm>
            <a:off x="1897724" y="5251885"/>
            <a:ext cx="1525464" cy="780353"/>
          </a:xfrm>
          <a:prstGeom prst="rect">
            <a:avLst/>
          </a:prstGeom>
          <a:solidFill>
            <a:srgbClr val="FB98A3"/>
          </a:solidFill>
          <a:ln>
            <a:noFill/>
          </a:ln>
        </p:spPr>
        <p:txBody>
          <a:bodyPr wrap="square" rtlCol="1">
            <a:spAutoFit/>
          </a:bodyPr>
          <a:lstStyle/>
          <a:p>
            <a:r>
              <a:rPr lang="ar-SA" sz="4400" b="1" dirty="0">
                <a:cs typeface="Akhbar MT" pitchFamily="2" charset="-78"/>
                <a:hlinkClick r:id="" action="ppaction://noaction"/>
              </a:rPr>
              <a:t>الخاتمة</a:t>
            </a:r>
            <a:endParaRPr lang="ar-SA" sz="4400" b="1" dirty="0">
              <a:cs typeface="Akhbar MT" pitchFamily="2" charset="-78"/>
            </a:endParaRPr>
          </a:p>
        </p:txBody>
      </p:sp>
      <p:graphicFrame>
        <p:nvGraphicFramePr>
          <p:cNvPr id="3" name="جدول 2">
            <a:extLst>
              <a:ext uri="{FF2B5EF4-FFF2-40B4-BE49-F238E27FC236}">
                <a16:creationId xmlns:a16="http://schemas.microsoft.com/office/drawing/2014/main" id="{52AEEDC7-1160-044F-B3D7-DD6A2F84DE50}"/>
              </a:ext>
            </a:extLst>
          </p:cNvPr>
          <p:cNvGraphicFramePr>
            <a:graphicFrameLocks noGrp="1"/>
          </p:cNvGraphicFramePr>
          <p:nvPr>
            <p:extLst>
              <p:ext uri="{D42A27DB-BD31-4B8C-83A1-F6EECF244321}">
                <p14:modId xmlns:p14="http://schemas.microsoft.com/office/powerpoint/2010/main" val="3389599644"/>
              </p:ext>
            </p:extLst>
          </p:nvPr>
        </p:nvGraphicFramePr>
        <p:xfrm>
          <a:off x="3797038" y="427878"/>
          <a:ext cx="7373778" cy="5758522"/>
        </p:xfrm>
        <a:graphic>
          <a:graphicData uri="http://schemas.openxmlformats.org/drawingml/2006/table">
            <a:tbl>
              <a:tblPr firstRow="1" bandRow="1">
                <a:tableStyleId>{F5AB1C69-6EDB-4FF4-983F-18BD219EF322}</a:tableStyleId>
              </a:tblPr>
              <a:tblGrid>
                <a:gridCol w="1403236">
                  <a:extLst>
                    <a:ext uri="{9D8B030D-6E8A-4147-A177-3AD203B41FA5}">
                      <a16:colId xmlns:a16="http://schemas.microsoft.com/office/drawing/2014/main" val="20000"/>
                    </a:ext>
                  </a:extLst>
                </a:gridCol>
                <a:gridCol w="1592508">
                  <a:extLst>
                    <a:ext uri="{9D8B030D-6E8A-4147-A177-3AD203B41FA5}">
                      <a16:colId xmlns:a16="http://schemas.microsoft.com/office/drawing/2014/main" val="20001"/>
                    </a:ext>
                  </a:extLst>
                </a:gridCol>
                <a:gridCol w="1373975">
                  <a:extLst>
                    <a:ext uri="{9D8B030D-6E8A-4147-A177-3AD203B41FA5}">
                      <a16:colId xmlns:a16="http://schemas.microsoft.com/office/drawing/2014/main" val="20002"/>
                    </a:ext>
                  </a:extLst>
                </a:gridCol>
                <a:gridCol w="2136193">
                  <a:extLst>
                    <a:ext uri="{9D8B030D-6E8A-4147-A177-3AD203B41FA5}">
                      <a16:colId xmlns:a16="http://schemas.microsoft.com/office/drawing/2014/main" val="20003"/>
                    </a:ext>
                  </a:extLst>
                </a:gridCol>
                <a:gridCol w="867866">
                  <a:extLst>
                    <a:ext uri="{9D8B030D-6E8A-4147-A177-3AD203B41FA5}">
                      <a16:colId xmlns:a16="http://schemas.microsoft.com/office/drawing/2014/main" val="20004"/>
                    </a:ext>
                  </a:extLst>
                </a:gridCol>
              </a:tblGrid>
              <a:tr h="414581">
                <a:tc>
                  <a:txBody>
                    <a:bodyPr/>
                    <a:lstStyle/>
                    <a:p>
                      <a:pPr algn="ctr"/>
                      <a:r>
                        <a:rPr lang="ar-YE" dirty="0"/>
                        <a:t>مبتدئ</a:t>
                      </a:r>
                      <a:endParaRPr lang="en-US" dirty="0"/>
                    </a:p>
                  </a:txBody>
                  <a:tcPr anchor="ctr">
                    <a:solidFill>
                      <a:schemeClr val="accent3">
                        <a:lumMod val="50000"/>
                      </a:schemeClr>
                    </a:solidFill>
                  </a:tcPr>
                </a:tc>
                <a:tc>
                  <a:txBody>
                    <a:bodyPr/>
                    <a:lstStyle/>
                    <a:p>
                      <a:pPr algn="ctr"/>
                      <a:r>
                        <a:rPr lang="ar-YE" dirty="0"/>
                        <a:t>متوسط</a:t>
                      </a:r>
                      <a:endParaRPr lang="en-US" dirty="0"/>
                    </a:p>
                  </a:txBody>
                  <a:tcPr anchor="ctr">
                    <a:solidFill>
                      <a:schemeClr val="accent3">
                        <a:lumMod val="50000"/>
                      </a:schemeClr>
                    </a:solidFill>
                  </a:tcPr>
                </a:tc>
                <a:tc>
                  <a:txBody>
                    <a:bodyPr/>
                    <a:lstStyle/>
                    <a:p>
                      <a:pPr algn="ctr"/>
                      <a:r>
                        <a:rPr lang="ar-YE" dirty="0"/>
                        <a:t>محترف</a:t>
                      </a:r>
                      <a:endParaRPr lang="en-US" dirty="0"/>
                    </a:p>
                  </a:txBody>
                  <a:tcPr anchor="ctr">
                    <a:solidFill>
                      <a:schemeClr val="accent3">
                        <a:lumMod val="50000"/>
                      </a:schemeClr>
                    </a:solidFill>
                  </a:tcPr>
                </a:tc>
                <a:tc gridSpan="2">
                  <a:txBody>
                    <a:bodyPr/>
                    <a:lstStyle/>
                    <a:p>
                      <a:pPr algn="ctr"/>
                      <a:r>
                        <a:rPr lang="ar-SA" dirty="0"/>
                        <a:t>المعايير</a:t>
                      </a:r>
                      <a:endParaRPr lang="en-US" dirty="0"/>
                    </a:p>
                  </a:txBody>
                  <a:tcPr anchor="ctr">
                    <a:solidFill>
                      <a:schemeClr val="accent3">
                        <a:lumMod val="50000"/>
                      </a:schemeClr>
                    </a:solidFill>
                  </a:tcPr>
                </a:tc>
                <a:tc hMerge="1">
                  <a:txBody>
                    <a:bodyPr/>
                    <a:lstStyle/>
                    <a:p>
                      <a:pPr rtl="1"/>
                      <a:endParaRPr lang="ar-SA"/>
                    </a:p>
                  </a:txBody>
                  <a:tcPr/>
                </a:tc>
                <a:extLst>
                  <a:ext uri="{0D108BD9-81ED-4DB2-BD59-A6C34878D82A}">
                    <a16:rowId xmlns:a16="http://schemas.microsoft.com/office/drawing/2014/main" val="10000"/>
                  </a:ext>
                </a:extLst>
              </a:tr>
              <a:tr h="587322">
                <a:tc>
                  <a:txBody>
                    <a:bodyPr/>
                    <a:lstStyle/>
                    <a:p>
                      <a:pPr algn="ctr"/>
                      <a:r>
                        <a:rPr lang="ar-SA" sz="1400" b="1" dirty="0">
                          <a:solidFill>
                            <a:srgbClr val="FF0000"/>
                          </a:solidFill>
                        </a:rPr>
                        <a:t>استخدم أحد المصادر</a:t>
                      </a:r>
                    </a:p>
                    <a:p>
                      <a:pPr algn="ctr"/>
                      <a:r>
                        <a:rPr lang="ar-YE" sz="1400" b="1" dirty="0">
                          <a:solidFill>
                            <a:srgbClr val="FF0000"/>
                          </a:solidFill>
                        </a:rPr>
                        <a:t>والاجابة غير كاملة </a:t>
                      </a:r>
                      <a:endParaRPr lang="en-US" sz="1400" b="1" dirty="0">
                        <a:solidFill>
                          <a:srgbClr val="FF0000"/>
                        </a:solidFill>
                      </a:endParaRPr>
                    </a:p>
                  </a:txBody>
                  <a:tcPr anchor="ctr"/>
                </a:tc>
                <a:tc>
                  <a:txBody>
                    <a:bodyPr/>
                    <a:lstStyle/>
                    <a:p>
                      <a:pPr algn="ctr"/>
                      <a:r>
                        <a:rPr lang="ar-SA" sz="1400" b="1" dirty="0">
                          <a:solidFill>
                            <a:srgbClr val="FF0000"/>
                          </a:solidFill>
                        </a:rPr>
                        <a:t>استخدم بعض المصادر</a:t>
                      </a:r>
                    </a:p>
                    <a:p>
                      <a:pPr algn="ctr"/>
                      <a:r>
                        <a:rPr lang="ar-SA" sz="1400" b="1" dirty="0">
                          <a:solidFill>
                            <a:srgbClr val="FF0000"/>
                          </a:solidFill>
                        </a:rPr>
                        <a:t>اجابة على بعض الاسئلة</a:t>
                      </a:r>
                      <a:endParaRPr lang="en-US" sz="1400" b="1" dirty="0">
                        <a:solidFill>
                          <a:srgbClr val="FF0000"/>
                        </a:solidFill>
                      </a:endParaRPr>
                    </a:p>
                  </a:txBody>
                  <a:tcPr anchor="ctr"/>
                </a:tc>
                <a:tc>
                  <a:txBody>
                    <a:bodyPr/>
                    <a:lstStyle/>
                    <a:p>
                      <a:pPr algn="ctr"/>
                      <a:r>
                        <a:rPr lang="ar-SA" sz="1400" b="1" dirty="0">
                          <a:solidFill>
                            <a:srgbClr val="FF0000"/>
                          </a:solidFill>
                        </a:rPr>
                        <a:t>استخدم جميع المصادر</a:t>
                      </a:r>
                    </a:p>
                    <a:p>
                      <a:pPr algn="ctr"/>
                      <a:r>
                        <a:rPr lang="ar-SA" sz="1400" b="1" dirty="0">
                          <a:solidFill>
                            <a:srgbClr val="FF0000"/>
                          </a:solidFill>
                        </a:rPr>
                        <a:t>اجاب على جميع الاسئلة</a:t>
                      </a:r>
                      <a:endParaRPr lang="en-US" sz="1400" b="1" dirty="0">
                        <a:solidFill>
                          <a:srgbClr val="FF0000"/>
                        </a:solidFill>
                      </a:endParaRPr>
                    </a:p>
                  </a:txBody>
                  <a:tcPr anchor="ctr"/>
                </a:tc>
                <a:tc gridSpan="2">
                  <a:txBody>
                    <a:bodyPr/>
                    <a:lstStyle/>
                    <a:p>
                      <a:pPr algn="ctr"/>
                      <a:r>
                        <a:rPr lang="ar-SA" sz="1400" b="1" dirty="0">
                          <a:solidFill>
                            <a:srgbClr val="FF0000"/>
                          </a:solidFill>
                        </a:rPr>
                        <a:t>مهارات البحث</a:t>
                      </a:r>
                      <a:endParaRPr lang="ar-YE" sz="1400" b="1" dirty="0">
                        <a:solidFill>
                          <a:srgbClr val="FF0000"/>
                        </a:solidFill>
                      </a:endParaRPr>
                    </a:p>
                    <a:p>
                      <a:pPr algn="ctr"/>
                      <a:endParaRPr lang="en-US" sz="1400" b="1" dirty="0">
                        <a:solidFill>
                          <a:srgbClr val="FF0000"/>
                        </a:solidFill>
                      </a:endParaRPr>
                    </a:p>
                  </a:txBody>
                  <a:tcPr/>
                </a:tc>
                <a:tc hMerge="1">
                  <a:txBody>
                    <a:bodyPr/>
                    <a:lstStyle/>
                    <a:p>
                      <a:pPr rtl="1"/>
                      <a:endParaRPr lang="ar-SA"/>
                    </a:p>
                  </a:txBody>
                  <a:tcPr/>
                </a:tc>
                <a:extLst>
                  <a:ext uri="{0D108BD9-81ED-4DB2-BD59-A6C34878D82A}">
                    <a16:rowId xmlns:a16="http://schemas.microsoft.com/office/drawing/2014/main" val="10001"/>
                  </a:ext>
                </a:extLst>
              </a:tr>
              <a:tr h="587322">
                <a:tc>
                  <a:txBody>
                    <a:bodyPr/>
                    <a:lstStyle/>
                    <a:p>
                      <a:pPr algn="ctr"/>
                      <a:r>
                        <a:rPr lang="ar-SA" sz="1400" b="1" dirty="0">
                          <a:solidFill>
                            <a:srgbClr val="002060"/>
                          </a:solidFill>
                        </a:rPr>
                        <a:t>لم يشارك في المجموعة</a:t>
                      </a:r>
                    </a:p>
                    <a:p>
                      <a:pPr algn="ctr"/>
                      <a:r>
                        <a:rPr lang="ar-SA" sz="1400" b="1" dirty="0">
                          <a:solidFill>
                            <a:srgbClr val="002060"/>
                          </a:solidFill>
                        </a:rPr>
                        <a:t>ولم يأخذ بآرائهم</a:t>
                      </a:r>
                      <a:endParaRPr lang="en-US" sz="1400" b="1" dirty="0">
                        <a:solidFill>
                          <a:srgbClr val="002060"/>
                        </a:solidFill>
                      </a:endParaRPr>
                    </a:p>
                  </a:txBody>
                  <a:tcPr anchor="ctr"/>
                </a:tc>
                <a:tc>
                  <a:txBody>
                    <a:bodyPr/>
                    <a:lstStyle/>
                    <a:p>
                      <a:pPr algn="ctr"/>
                      <a:r>
                        <a:rPr lang="ar-SA" sz="1400" b="1" dirty="0">
                          <a:solidFill>
                            <a:srgbClr val="002060"/>
                          </a:solidFill>
                        </a:rPr>
                        <a:t>شارك في المجموعة</a:t>
                      </a:r>
                    </a:p>
                    <a:p>
                      <a:pPr algn="ctr"/>
                      <a:r>
                        <a:rPr lang="ar-SA" sz="1400" b="1" dirty="0">
                          <a:solidFill>
                            <a:srgbClr val="002060"/>
                          </a:solidFill>
                        </a:rPr>
                        <a:t>يأخذ بآرائهم</a:t>
                      </a:r>
                      <a:endParaRPr lang="en-US" sz="1400" b="1" dirty="0">
                        <a:solidFill>
                          <a:srgbClr val="002060"/>
                        </a:solidFill>
                      </a:endParaRPr>
                    </a:p>
                  </a:txBody>
                  <a:tcPr anchor="ctr"/>
                </a:tc>
                <a:tc>
                  <a:txBody>
                    <a:bodyPr/>
                    <a:lstStyle/>
                    <a:p>
                      <a:pPr algn="ctr"/>
                      <a:r>
                        <a:rPr lang="ar-SA" sz="1400" b="1" dirty="0">
                          <a:solidFill>
                            <a:srgbClr val="002060"/>
                          </a:solidFill>
                        </a:rPr>
                        <a:t>شارك في المجموعة</a:t>
                      </a:r>
                    </a:p>
                    <a:p>
                      <a:pPr algn="ctr"/>
                      <a:r>
                        <a:rPr lang="ar-YE" sz="1400" b="1" dirty="0">
                          <a:solidFill>
                            <a:srgbClr val="002060"/>
                          </a:solidFill>
                        </a:rPr>
                        <a:t>بشكل فعال </a:t>
                      </a:r>
                      <a:r>
                        <a:rPr lang="ar-SA" sz="1400" b="1" dirty="0">
                          <a:solidFill>
                            <a:srgbClr val="002060"/>
                          </a:solidFill>
                        </a:rPr>
                        <a:t>وأخذ</a:t>
                      </a:r>
                      <a:r>
                        <a:rPr lang="ar-SA" sz="1400" b="1" baseline="0" dirty="0">
                          <a:solidFill>
                            <a:srgbClr val="002060"/>
                          </a:solidFill>
                        </a:rPr>
                        <a:t> بآرائهم</a:t>
                      </a:r>
                      <a:endParaRPr lang="en-US" sz="1400" b="1" dirty="0">
                        <a:solidFill>
                          <a:srgbClr val="002060"/>
                        </a:solidFill>
                      </a:endParaRPr>
                    </a:p>
                  </a:txBody>
                  <a:tcPr anchor="ctr"/>
                </a:tc>
                <a:tc gridSpan="2">
                  <a:txBody>
                    <a:bodyPr/>
                    <a:lstStyle/>
                    <a:p>
                      <a:pPr algn="ctr"/>
                      <a:r>
                        <a:rPr lang="ar-SA" b="1" dirty="0">
                          <a:solidFill>
                            <a:srgbClr val="002060"/>
                          </a:solidFill>
                        </a:rPr>
                        <a:t>العمل التعاوني</a:t>
                      </a:r>
                      <a:endParaRPr lang="en-US" b="1" dirty="0">
                        <a:solidFill>
                          <a:srgbClr val="002060"/>
                        </a:solidFill>
                      </a:endParaRPr>
                    </a:p>
                  </a:txBody>
                  <a:tcPr/>
                </a:tc>
                <a:tc hMerge="1">
                  <a:txBody>
                    <a:bodyPr/>
                    <a:lstStyle/>
                    <a:p>
                      <a:pPr rtl="1"/>
                      <a:endParaRPr lang="ar-SA"/>
                    </a:p>
                  </a:txBody>
                  <a:tcPr/>
                </a:tc>
                <a:extLst>
                  <a:ext uri="{0D108BD9-81ED-4DB2-BD59-A6C34878D82A}">
                    <a16:rowId xmlns:a16="http://schemas.microsoft.com/office/drawing/2014/main" val="10002"/>
                  </a:ext>
                </a:extLst>
              </a:tr>
              <a:tr h="587322">
                <a:tc>
                  <a:txBody>
                    <a:bodyPr/>
                    <a:lstStyle/>
                    <a:p>
                      <a:pPr algn="ctr"/>
                      <a:r>
                        <a:rPr lang="ar-SA" sz="1400" b="1" dirty="0">
                          <a:solidFill>
                            <a:srgbClr val="FF0000"/>
                          </a:solidFill>
                        </a:rPr>
                        <a:t>قدم العروض بطريقة عشوائية</a:t>
                      </a:r>
                      <a:endParaRPr lang="en-US" sz="1400" b="1" dirty="0">
                        <a:solidFill>
                          <a:srgbClr val="FF0000"/>
                        </a:solidFill>
                      </a:endParaRPr>
                    </a:p>
                  </a:txBody>
                  <a:tcPr anchor="ctr"/>
                </a:tc>
                <a:tc>
                  <a:txBody>
                    <a:bodyPr/>
                    <a:lstStyle/>
                    <a:p>
                      <a:pPr algn="ctr"/>
                      <a:r>
                        <a:rPr lang="ar-SA" sz="1400" b="1" dirty="0">
                          <a:solidFill>
                            <a:srgbClr val="FF0000"/>
                          </a:solidFill>
                        </a:rPr>
                        <a:t>قدم العروض بطريقة سرد للمعلومات</a:t>
                      </a:r>
                      <a:endParaRPr lang="en-US" sz="1400" b="1" dirty="0">
                        <a:solidFill>
                          <a:srgbClr val="FF0000"/>
                        </a:solidFill>
                      </a:endParaRPr>
                    </a:p>
                  </a:txBody>
                  <a:tcPr anchor="ctr"/>
                </a:tc>
                <a:tc>
                  <a:txBody>
                    <a:bodyPr/>
                    <a:lstStyle/>
                    <a:p>
                      <a:pPr algn="ctr"/>
                      <a:r>
                        <a:rPr lang="ar-SA" sz="1400" b="1" dirty="0">
                          <a:solidFill>
                            <a:srgbClr val="FF0000"/>
                          </a:solidFill>
                        </a:rPr>
                        <a:t>قدم العروض بطريقة</a:t>
                      </a:r>
                      <a:r>
                        <a:rPr lang="en-US" sz="1400" b="1" baseline="0" dirty="0">
                          <a:solidFill>
                            <a:srgbClr val="FF0000"/>
                          </a:solidFill>
                        </a:rPr>
                        <a:t> </a:t>
                      </a:r>
                      <a:r>
                        <a:rPr lang="ar-YE" sz="1400" b="1" baseline="0" dirty="0">
                          <a:solidFill>
                            <a:srgbClr val="FF0000"/>
                          </a:solidFill>
                        </a:rPr>
                        <a:t>شيقة ومنظمة</a:t>
                      </a:r>
                      <a:endParaRPr lang="en-US" sz="1400" b="1" dirty="0">
                        <a:solidFill>
                          <a:srgbClr val="FF0000"/>
                        </a:solidFill>
                      </a:endParaRPr>
                    </a:p>
                  </a:txBody>
                  <a:tcPr anchor="ctr"/>
                </a:tc>
                <a:tc gridSpan="2">
                  <a:txBody>
                    <a:bodyPr/>
                    <a:lstStyle/>
                    <a:p>
                      <a:pPr algn="ctr"/>
                      <a:r>
                        <a:rPr lang="ar-SA" b="1" dirty="0">
                          <a:solidFill>
                            <a:srgbClr val="FF0000"/>
                          </a:solidFill>
                        </a:rPr>
                        <a:t>عرض النتائج</a:t>
                      </a:r>
                      <a:endParaRPr lang="en-US" b="1" dirty="0">
                        <a:solidFill>
                          <a:srgbClr val="FF0000"/>
                        </a:solidFill>
                      </a:endParaRPr>
                    </a:p>
                  </a:txBody>
                  <a:tcPr/>
                </a:tc>
                <a:tc hMerge="1">
                  <a:txBody>
                    <a:bodyPr/>
                    <a:lstStyle/>
                    <a:p>
                      <a:pPr rtl="1"/>
                      <a:endParaRPr lang="ar-SA"/>
                    </a:p>
                  </a:txBody>
                  <a:tcPr/>
                </a:tc>
                <a:extLst>
                  <a:ext uri="{0D108BD9-81ED-4DB2-BD59-A6C34878D82A}">
                    <a16:rowId xmlns:a16="http://schemas.microsoft.com/office/drawing/2014/main" val="10003"/>
                  </a:ext>
                </a:extLst>
              </a:tr>
              <a:tr h="587322">
                <a:tc rowSpan="4">
                  <a:txBody>
                    <a:bodyPr/>
                    <a:lstStyle/>
                    <a:p>
                      <a:pPr algn="ctr"/>
                      <a:r>
                        <a:rPr lang="ar-YE" sz="1600" b="1" dirty="0">
                          <a:solidFill>
                            <a:srgbClr val="002060"/>
                          </a:solidFill>
                        </a:rPr>
                        <a:t>الإجابة ناقصة </a:t>
                      </a:r>
                      <a:endParaRPr lang="en-US" sz="1600" b="1" dirty="0">
                        <a:solidFill>
                          <a:srgbClr val="002060"/>
                        </a:solidFill>
                      </a:endParaRPr>
                    </a:p>
                  </a:txBody>
                  <a:tcPr anchor="ctr"/>
                </a:tc>
                <a:tc rowSpan="4">
                  <a:txBody>
                    <a:bodyPr/>
                    <a:lstStyle/>
                    <a:p>
                      <a:pPr algn="ctr"/>
                      <a:r>
                        <a:rPr lang="ar-YE" sz="1600" b="1" dirty="0">
                          <a:solidFill>
                            <a:srgbClr val="002060"/>
                          </a:solidFill>
                        </a:rPr>
                        <a:t>توصل الى</a:t>
                      </a:r>
                      <a:r>
                        <a:rPr lang="ar-YE" sz="1600" b="1" baseline="0" dirty="0">
                          <a:solidFill>
                            <a:srgbClr val="002060"/>
                          </a:solidFill>
                        </a:rPr>
                        <a:t> بعض الأجوبة</a:t>
                      </a:r>
                      <a:endParaRPr lang="en-US" sz="1600" b="1" dirty="0">
                        <a:solidFill>
                          <a:srgbClr val="002060"/>
                        </a:solidFill>
                      </a:endParaRPr>
                    </a:p>
                  </a:txBody>
                  <a:tcPr anchor="ctr"/>
                </a:tc>
                <a:tc rowSpan="4">
                  <a:txBody>
                    <a:bodyPr/>
                    <a:lstStyle/>
                    <a:p>
                      <a:pPr algn="ctr"/>
                      <a:r>
                        <a:rPr lang="ar-YE" sz="1600" b="1" dirty="0">
                          <a:solidFill>
                            <a:srgbClr val="002060"/>
                          </a:solidFill>
                        </a:rPr>
                        <a:t>توصل</a:t>
                      </a:r>
                      <a:r>
                        <a:rPr lang="ar-YE" sz="1600" b="1" baseline="0" dirty="0">
                          <a:solidFill>
                            <a:srgbClr val="002060"/>
                          </a:solidFill>
                        </a:rPr>
                        <a:t> الى  الأجوبة النموذجية</a:t>
                      </a:r>
                      <a:endParaRPr lang="en-US" sz="1600" b="1" dirty="0">
                        <a:solidFill>
                          <a:srgbClr val="002060"/>
                        </a:solidFill>
                      </a:endParaRPr>
                    </a:p>
                  </a:txBody>
                  <a:tcPr anchor="ctr"/>
                </a:tc>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r>
                        <a:rPr lang="ar-SA" sz="1400" b="1" kern="1200" dirty="0">
                          <a:solidFill>
                            <a:srgbClr val="002060"/>
                          </a:solidFill>
                          <a:latin typeface="+mn-lt"/>
                          <a:ea typeface="+mn-ea"/>
                          <a:cs typeface="+mn-cs"/>
                        </a:rPr>
                        <a:t>شمولية المصادر </a:t>
                      </a:r>
                      <a:endParaRPr lang="en-US" sz="1400" b="1" kern="1200" dirty="0">
                        <a:solidFill>
                          <a:srgbClr val="002060"/>
                        </a:solidFill>
                        <a:latin typeface="+mn-lt"/>
                        <a:ea typeface="+mn-ea"/>
                        <a:cs typeface="+mn-cs"/>
                      </a:endParaRPr>
                    </a:p>
                  </a:txBody>
                  <a:tcPr anchor="ctr"/>
                </a:tc>
                <a:tc rowSpan="4">
                  <a:txBody>
                    <a:bodyPr/>
                    <a:lstStyle/>
                    <a:p>
                      <a:pPr algn="r"/>
                      <a:r>
                        <a:rPr lang="ar-SA" b="1" dirty="0">
                          <a:solidFill>
                            <a:srgbClr val="002060"/>
                          </a:solidFill>
                        </a:rPr>
                        <a:t>المحتوى </a:t>
                      </a:r>
                    </a:p>
                    <a:p>
                      <a:pPr algn="r"/>
                      <a:r>
                        <a:rPr lang="ar-SA" b="1" dirty="0">
                          <a:solidFill>
                            <a:srgbClr val="002060"/>
                          </a:solidFill>
                        </a:rPr>
                        <a:t>التعليمي</a:t>
                      </a:r>
                      <a:endParaRPr lang="en-US" b="1" dirty="0">
                        <a:solidFill>
                          <a:srgbClr val="002060"/>
                        </a:solidFill>
                      </a:endParaRPr>
                    </a:p>
                  </a:txBody>
                  <a:tcPr/>
                </a:tc>
                <a:extLst>
                  <a:ext uri="{0D108BD9-81ED-4DB2-BD59-A6C34878D82A}">
                    <a16:rowId xmlns:a16="http://schemas.microsoft.com/office/drawing/2014/main" val="10004"/>
                  </a:ext>
                </a:extLst>
              </a:tr>
              <a:tr h="584623">
                <a:tc vMerge="1">
                  <a:txBody>
                    <a:bodyPr/>
                    <a:lstStyle/>
                    <a:p>
                      <a:endParaRPr lang="en-US" dirty="0"/>
                    </a:p>
                  </a:txBody>
                  <a:tcPr/>
                </a:tc>
                <a:tc vMerge="1">
                  <a:txBody>
                    <a:bodyPr/>
                    <a:lstStyle/>
                    <a:p>
                      <a:endParaRPr lang="en-US" dirty="0"/>
                    </a:p>
                  </a:txBody>
                  <a:tcPr/>
                </a:tc>
                <a:tc vMerge="1">
                  <a:txBody>
                    <a:bodyPr/>
                    <a:lstStyle/>
                    <a:p>
                      <a:endParaRPr lang="en-US" dirty="0"/>
                    </a:p>
                  </a:txBody>
                  <a:tcPr/>
                </a:tc>
                <a:tc>
                  <a:txBody>
                    <a:bodyPr/>
                    <a:lstStyle/>
                    <a:p>
                      <a:pPr marL="0" marR="0" indent="0" algn="r" defTabSz="914400" rtl="1" eaLnBrk="1" fontAlgn="auto" latinLnBrk="0" hangingPunct="1">
                        <a:lnSpc>
                          <a:spcPct val="100000"/>
                        </a:lnSpc>
                        <a:spcBef>
                          <a:spcPts val="0"/>
                        </a:spcBef>
                        <a:spcAft>
                          <a:spcPts val="0"/>
                        </a:spcAft>
                        <a:buClrTx/>
                        <a:buSzTx/>
                        <a:buFontTx/>
                        <a:buNone/>
                        <a:tabLst/>
                        <a:defRPr/>
                      </a:pPr>
                      <a:r>
                        <a:rPr lang="ar-SA" sz="1400" b="1" kern="1200" dirty="0">
                          <a:solidFill>
                            <a:srgbClr val="002060"/>
                          </a:solidFill>
                          <a:latin typeface="+mn-lt"/>
                          <a:ea typeface="+mn-ea"/>
                          <a:cs typeface="+mn-cs"/>
                        </a:rPr>
                        <a:t>تصميم العرض</a:t>
                      </a:r>
                      <a:endParaRPr lang="ar-YE" sz="1000" b="1" kern="1200" dirty="0">
                        <a:solidFill>
                          <a:srgbClr val="002060"/>
                        </a:solidFill>
                        <a:latin typeface="+mn-lt"/>
                        <a:ea typeface="+mn-ea"/>
                        <a:cs typeface="+mn-cs"/>
                      </a:endParaRPr>
                    </a:p>
                  </a:txBody>
                  <a:tcPr anchor="ctr"/>
                </a:tc>
                <a:tc vMerge="1">
                  <a:txBody>
                    <a:bodyPr/>
                    <a:lstStyle/>
                    <a:p>
                      <a:pPr rtl="1"/>
                      <a:endParaRPr lang="ar-SA"/>
                    </a:p>
                  </a:txBody>
                  <a:tcPr/>
                </a:tc>
                <a:extLst>
                  <a:ext uri="{0D108BD9-81ED-4DB2-BD59-A6C34878D82A}">
                    <a16:rowId xmlns:a16="http://schemas.microsoft.com/office/drawing/2014/main" val="10005"/>
                  </a:ext>
                </a:extLst>
              </a:tr>
              <a:tr h="408052">
                <a:tc vMerge="1">
                  <a:txBody>
                    <a:bodyPr/>
                    <a:lstStyle/>
                    <a:p>
                      <a:pPr rtl="1"/>
                      <a:endParaRPr lang="ar-YE"/>
                    </a:p>
                  </a:txBody>
                  <a:tcPr/>
                </a:tc>
                <a:tc vMerge="1">
                  <a:txBody>
                    <a:bodyPr/>
                    <a:lstStyle/>
                    <a:p>
                      <a:pPr rtl="1"/>
                      <a:endParaRPr lang="ar-YE"/>
                    </a:p>
                  </a:txBody>
                  <a:tcPr/>
                </a:tc>
                <a:tc vMerge="1">
                  <a:txBody>
                    <a:bodyPr/>
                    <a:lstStyle/>
                    <a:p>
                      <a:pPr rtl="1"/>
                      <a:endParaRPr lang="ar-YE"/>
                    </a:p>
                  </a:txBody>
                  <a:tcPr/>
                </a:tc>
                <a:tc>
                  <a:txBody>
                    <a:bodyPr/>
                    <a:lstStyle/>
                    <a:p>
                      <a:pPr marL="0" algn="r" defTabSz="914400" rtl="1" eaLnBrk="1" latinLnBrk="0" hangingPunct="1"/>
                      <a:r>
                        <a:rPr lang="ar-SA" sz="1400" b="1" kern="1200" dirty="0">
                          <a:solidFill>
                            <a:srgbClr val="002060"/>
                          </a:solidFill>
                          <a:latin typeface="+mn-lt"/>
                          <a:ea typeface="+mn-ea"/>
                          <a:cs typeface="+mn-cs"/>
                        </a:rPr>
                        <a:t>العرض يناسب الفئة المستهدفة</a:t>
                      </a:r>
                      <a:endParaRPr lang="ar-YE" sz="1400" b="1" kern="1200" dirty="0">
                        <a:solidFill>
                          <a:srgbClr val="002060"/>
                        </a:solidFill>
                        <a:latin typeface="+mn-lt"/>
                        <a:ea typeface="+mn-ea"/>
                        <a:cs typeface="+mn-cs"/>
                      </a:endParaRPr>
                    </a:p>
                  </a:txBody>
                  <a:tcPr anchor="ctr"/>
                </a:tc>
                <a:tc vMerge="1">
                  <a:txBody>
                    <a:bodyPr/>
                    <a:lstStyle/>
                    <a:p>
                      <a:pPr rtl="1"/>
                      <a:endParaRPr lang="ar-YE"/>
                    </a:p>
                  </a:txBody>
                  <a:tcPr/>
                </a:tc>
                <a:extLst>
                  <a:ext uri="{0D108BD9-81ED-4DB2-BD59-A6C34878D82A}">
                    <a16:rowId xmlns:a16="http://schemas.microsoft.com/office/drawing/2014/main" val="10006"/>
                  </a:ext>
                </a:extLst>
              </a:tr>
              <a:tr h="526862">
                <a:tc vMerge="1">
                  <a:txBody>
                    <a:bodyPr/>
                    <a:lstStyle/>
                    <a:p>
                      <a:endParaRPr lang="en-US" dirty="0"/>
                    </a:p>
                  </a:txBody>
                  <a:tcPr/>
                </a:tc>
                <a:tc vMerge="1">
                  <a:txBody>
                    <a:bodyPr/>
                    <a:lstStyle/>
                    <a:p>
                      <a:endParaRPr lang="en-US" dirty="0"/>
                    </a:p>
                  </a:txBody>
                  <a:tcPr/>
                </a:tc>
                <a:tc vMerge="1">
                  <a:txBody>
                    <a:bodyPr/>
                    <a:lstStyle/>
                    <a:p>
                      <a:endParaRPr lang="en-US" dirty="0"/>
                    </a:p>
                  </a:txBody>
                  <a:tcPr/>
                </a:tc>
                <a:tc>
                  <a:txBody>
                    <a:bodyPr/>
                    <a:lstStyle/>
                    <a:p>
                      <a:pPr marL="0" algn="r" defTabSz="914400" rtl="1" eaLnBrk="1" latinLnBrk="0" hangingPunct="1"/>
                      <a:endParaRPr lang="ar-YE" sz="1050" b="1" kern="1200" dirty="0">
                        <a:solidFill>
                          <a:srgbClr val="002060"/>
                        </a:solidFill>
                        <a:latin typeface="+mn-lt"/>
                        <a:ea typeface="+mn-ea"/>
                        <a:cs typeface="+mn-cs"/>
                      </a:endParaRPr>
                    </a:p>
                    <a:p>
                      <a:pPr marL="0" algn="r" defTabSz="914400" rtl="1" eaLnBrk="1" latinLnBrk="0" hangingPunct="1"/>
                      <a:r>
                        <a:rPr lang="ar-SA" sz="1400" b="1" kern="1200" dirty="0">
                          <a:solidFill>
                            <a:srgbClr val="002060"/>
                          </a:solidFill>
                          <a:latin typeface="+mn-lt"/>
                          <a:ea typeface="+mn-ea"/>
                          <a:cs typeface="+mn-cs"/>
                        </a:rPr>
                        <a:t>شمولية الخاتمة </a:t>
                      </a:r>
                      <a:endParaRPr lang="en-US" sz="1400" b="1" kern="1200" dirty="0">
                        <a:solidFill>
                          <a:srgbClr val="002060"/>
                        </a:solidFill>
                        <a:latin typeface="+mn-lt"/>
                        <a:ea typeface="+mn-ea"/>
                        <a:cs typeface="+mn-cs"/>
                      </a:endParaRPr>
                    </a:p>
                  </a:txBody>
                  <a:tcPr anchor="ctr"/>
                </a:tc>
                <a:tc vMerge="1">
                  <a:txBody>
                    <a:bodyPr/>
                    <a:lstStyle/>
                    <a:p>
                      <a:pPr rtl="1"/>
                      <a:endParaRPr lang="ar-SA"/>
                    </a:p>
                  </a:txBody>
                  <a:tcPr/>
                </a:tc>
                <a:extLst>
                  <a:ext uri="{0D108BD9-81ED-4DB2-BD59-A6C34878D82A}">
                    <a16:rowId xmlns:a16="http://schemas.microsoft.com/office/drawing/2014/main" val="10007"/>
                  </a:ext>
                </a:extLst>
              </a:tr>
              <a:tr h="414581">
                <a:tc>
                  <a:txBody>
                    <a:bodyPr/>
                    <a:lstStyle/>
                    <a:p>
                      <a:pPr algn="ctr"/>
                      <a:endParaRPr lang="en-US" sz="1600" b="1" dirty="0">
                        <a:solidFill>
                          <a:srgbClr val="002060"/>
                        </a:solidFill>
                      </a:endParaRPr>
                    </a:p>
                  </a:txBody>
                  <a:tcPr anchor="ctr"/>
                </a:tc>
                <a:tc>
                  <a:txBody>
                    <a:bodyPr/>
                    <a:lstStyle/>
                    <a:p>
                      <a:pPr algn="ctr"/>
                      <a:endParaRPr lang="en-US" sz="1600" b="1" dirty="0">
                        <a:solidFill>
                          <a:srgbClr val="002060"/>
                        </a:solidFill>
                      </a:endParaRPr>
                    </a:p>
                  </a:txBody>
                  <a:tcPr anchor="ctr"/>
                </a:tc>
                <a:tc>
                  <a:txBody>
                    <a:bodyPr/>
                    <a:lstStyle/>
                    <a:p>
                      <a:pPr algn="ctr"/>
                      <a:endParaRPr lang="en-US" sz="1600" b="1" dirty="0">
                        <a:solidFill>
                          <a:srgbClr val="002060"/>
                        </a:solidFill>
                      </a:endParaRPr>
                    </a:p>
                  </a:txBody>
                  <a:tcPr anchor="ctr"/>
                </a:tc>
                <a:tc>
                  <a:txBody>
                    <a:bodyPr/>
                    <a:lstStyle/>
                    <a:p>
                      <a:pPr marL="0" algn="r" defTabSz="914400" rtl="1" eaLnBrk="1" latinLnBrk="0" hangingPunct="1"/>
                      <a:r>
                        <a:rPr lang="ar-SA" sz="1400" b="1" kern="1200" dirty="0">
                          <a:solidFill>
                            <a:srgbClr val="002060"/>
                          </a:solidFill>
                          <a:latin typeface="+mn-lt"/>
                          <a:ea typeface="+mn-ea"/>
                          <a:cs typeface="+mn-cs"/>
                        </a:rPr>
                        <a:t>إبداعية المهمة</a:t>
                      </a:r>
                      <a:endParaRPr lang="en-US" sz="1400" b="1" kern="1200" dirty="0">
                        <a:solidFill>
                          <a:srgbClr val="002060"/>
                        </a:solidFill>
                        <a:latin typeface="+mn-lt"/>
                        <a:ea typeface="+mn-ea"/>
                        <a:cs typeface="+mn-cs"/>
                      </a:endParaRPr>
                    </a:p>
                  </a:txBody>
                  <a:tcPr anchor="ctr"/>
                </a:tc>
                <a:tc>
                  <a:txBody>
                    <a:bodyPr/>
                    <a:lstStyle/>
                    <a:p>
                      <a:pPr algn="r"/>
                      <a:endParaRPr lang="en-US" b="1" dirty="0">
                        <a:solidFill>
                          <a:srgbClr val="002060"/>
                        </a:solidFill>
                      </a:endParaRPr>
                    </a:p>
                  </a:txBody>
                  <a:tcPr/>
                </a:tc>
                <a:extLst>
                  <a:ext uri="{0D108BD9-81ED-4DB2-BD59-A6C34878D82A}">
                    <a16:rowId xmlns:a16="http://schemas.microsoft.com/office/drawing/2014/main" val="10008"/>
                  </a:ext>
                </a:extLst>
              </a:tr>
              <a:tr h="414581">
                <a:tc>
                  <a:txBody>
                    <a:bodyPr/>
                    <a:lstStyle/>
                    <a:p>
                      <a:pPr algn="ctr"/>
                      <a:endParaRPr lang="en-US" sz="1600" b="1" dirty="0">
                        <a:solidFill>
                          <a:srgbClr val="002060"/>
                        </a:solidFill>
                      </a:endParaRPr>
                    </a:p>
                  </a:txBody>
                  <a:tcPr anchor="ctr"/>
                </a:tc>
                <a:tc>
                  <a:txBody>
                    <a:bodyPr/>
                    <a:lstStyle/>
                    <a:p>
                      <a:pPr algn="ctr"/>
                      <a:endParaRPr lang="en-US" sz="1600" b="1" dirty="0">
                        <a:solidFill>
                          <a:srgbClr val="002060"/>
                        </a:solidFill>
                      </a:endParaRPr>
                    </a:p>
                  </a:txBody>
                  <a:tcPr anchor="ctr"/>
                </a:tc>
                <a:tc>
                  <a:txBody>
                    <a:bodyPr/>
                    <a:lstStyle/>
                    <a:p>
                      <a:pPr algn="ctr"/>
                      <a:endParaRPr lang="en-US" sz="1600" b="1" dirty="0">
                        <a:solidFill>
                          <a:srgbClr val="002060"/>
                        </a:solidFill>
                      </a:endParaRPr>
                    </a:p>
                  </a:txBody>
                  <a:tcPr anchor="ctr"/>
                </a:tc>
                <a:tc>
                  <a:txBody>
                    <a:bodyPr/>
                    <a:lstStyle/>
                    <a:p>
                      <a:pPr marL="0" algn="r" defTabSz="914400" rtl="1" eaLnBrk="1" latinLnBrk="0" hangingPunct="1"/>
                      <a:r>
                        <a:rPr lang="ar-SA" sz="1400" b="1" kern="1200" dirty="0">
                          <a:solidFill>
                            <a:srgbClr val="002060"/>
                          </a:solidFill>
                          <a:latin typeface="+mn-lt"/>
                          <a:ea typeface="+mn-ea"/>
                          <a:cs typeface="+mn-cs"/>
                        </a:rPr>
                        <a:t>جاذبية المقدمة </a:t>
                      </a:r>
                      <a:endParaRPr lang="en-US" sz="1400" b="1" kern="1200" dirty="0">
                        <a:solidFill>
                          <a:srgbClr val="002060"/>
                        </a:solidFill>
                        <a:latin typeface="+mn-lt"/>
                        <a:ea typeface="+mn-ea"/>
                        <a:cs typeface="+mn-cs"/>
                      </a:endParaRPr>
                    </a:p>
                  </a:txBody>
                  <a:tcPr/>
                </a:tc>
                <a:tc>
                  <a:txBody>
                    <a:bodyPr/>
                    <a:lstStyle/>
                    <a:p>
                      <a:pPr algn="r"/>
                      <a:endParaRPr lang="en-US" b="1" dirty="0">
                        <a:solidFill>
                          <a:srgbClr val="002060"/>
                        </a:solidFill>
                      </a:endParaRPr>
                    </a:p>
                  </a:txBody>
                  <a:tcPr/>
                </a:tc>
                <a:extLst>
                  <a:ext uri="{0D108BD9-81ED-4DB2-BD59-A6C34878D82A}">
                    <a16:rowId xmlns:a16="http://schemas.microsoft.com/office/drawing/2014/main" val="10009"/>
                  </a:ext>
                </a:extLst>
              </a:tr>
            </a:tbl>
          </a:graphicData>
        </a:graphic>
      </p:graphicFrame>
      <p:sp>
        <p:nvSpPr>
          <p:cNvPr id="4" name="زر إجراء: إرجاع 3">
            <a:hlinkClick r:id="" action="ppaction://hlinkshowjump?jump=firstslide" highlightClick="1"/>
            <a:extLst>
              <a:ext uri="{FF2B5EF4-FFF2-40B4-BE49-F238E27FC236}">
                <a16:creationId xmlns:a16="http://schemas.microsoft.com/office/drawing/2014/main" id="{936F21DE-E62C-4B4C-80FD-9E0E8EAFE3A6}"/>
              </a:ext>
            </a:extLst>
          </p:cNvPr>
          <p:cNvSpPr/>
          <p:nvPr/>
        </p:nvSpPr>
        <p:spPr>
          <a:xfrm>
            <a:off x="659778" y="5868764"/>
            <a:ext cx="864096" cy="811773"/>
          </a:xfrm>
          <a:prstGeom prst="actionButtonReturn">
            <a:avLst/>
          </a:prstGeom>
        </p:spPr>
        <p:style>
          <a:lnRef idx="0">
            <a:schemeClr val="accent3"/>
          </a:lnRef>
          <a:fillRef idx="3">
            <a:schemeClr val="accent3"/>
          </a:fillRef>
          <a:effectRef idx="3">
            <a:schemeClr val="accent3"/>
          </a:effectRef>
          <a:fontRef idx="minor">
            <a:schemeClr val="lt1"/>
          </a:fontRef>
        </p:style>
        <p:txBody>
          <a:bodyPr rtlCol="1" anchor="ctr"/>
          <a:lstStyle/>
          <a:p>
            <a:pPr algn="ctr"/>
            <a:endParaRPr lang="ar-SA"/>
          </a:p>
        </p:txBody>
      </p:sp>
    </p:spTree>
    <p:extLst>
      <p:ext uri="{BB962C8B-B14F-4D97-AF65-F5344CB8AC3E}">
        <p14:creationId xmlns:p14="http://schemas.microsoft.com/office/powerpoint/2010/main" val="326749635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صورة 8">
            <a:extLst>
              <a:ext uri="{FF2B5EF4-FFF2-40B4-BE49-F238E27FC236}">
                <a16:creationId xmlns:a16="http://schemas.microsoft.com/office/drawing/2014/main" id="{6ACECF5A-C642-B647-A2C9-8A9503CFB62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5400000">
            <a:off x="2666999" y="-2678547"/>
            <a:ext cx="6858000" cy="12192003"/>
          </a:xfrm>
          <a:prstGeom prst="rect">
            <a:avLst/>
          </a:prstGeom>
        </p:spPr>
      </p:pic>
      <p:sp>
        <p:nvSpPr>
          <p:cNvPr id="2" name="دبوس زينة 1">
            <a:extLst>
              <a:ext uri="{FF2B5EF4-FFF2-40B4-BE49-F238E27FC236}">
                <a16:creationId xmlns:a16="http://schemas.microsoft.com/office/drawing/2014/main" id="{6656750D-FA17-7B43-BCBF-5B7D8BDE9DCB}"/>
              </a:ext>
            </a:extLst>
          </p:cNvPr>
          <p:cNvSpPr/>
          <p:nvPr/>
        </p:nvSpPr>
        <p:spPr>
          <a:xfrm>
            <a:off x="3689596" y="2038647"/>
            <a:ext cx="6604679" cy="2828517"/>
          </a:xfrm>
          <a:prstGeom prst="plaque">
            <a:avLst/>
          </a:prstGeom>
          <a:solidFill>
            <a:schemeClr val="accent6">
              <a:lumMod val="60000"/>
              <a:lumOff val="40000"/>
            </a:schemeClr>
          </a:solidFill>
          <a:ln>
            <a:solidFill>
              <a:schemeClr val="accent3">
                <a:lumMod val="50000"/>
              </a:schemeClr>
            </a:solidFill>
          </a:ln>
        </p:spPr>
        <p:style>
          <a:lnRef idx="0">
            <a:schemeClr val="accent3"/>
          </a:lnRef>
          <a:fillRef idx="3">
            <a:schemeClr val="accent3"/>
          </a:fillRef>
          <a:effectRef idx="3">
            <a:schemeClr val="accent3"/>
          </a:effectRef>
          <a:fontRef idx="minor">
            <a:schemeClr val="lt1"/>
          </a:fontRef>
        </p:style>
        <p:txBody>
          <a:bodyPr rtlCol="1" anchor="ctr"/>
          <a:lstStyle/>
          <a:p>
            <a:pPr algn="ctr"/>
            <a:r>
              <a:rPr lang="ar-SA" sz="2400" dirty="0"/>
              <a:t>أتمنى ان تكون بعد انجازك لهذة الرحلة المعرفية ان تكون قد الممت وتعلمت طريقة حديثة وشيقة ومفيدة يمكنك استخدامها لصياغة واجب او مشروع او تقويم وتقديمها للطلاب والطالبات وذلك يساهم في تحويلهم من متعلمين متلقين الى متعلمين نشطين يبحون بأنفسهم عن المعلومة بطريقة علمية منظمة</a:t>
            </a:r>
          </a:p>
        </p:txBody>
      </p:sp>
      <p:sp>
        <p:nvSpPr>
          <p:cNvPr id="6" name="مربع نص 5">
            <a:extLst>
              <a:ext uri="{FF2B5EF4-FFF2-40B4-BE49-F238E27FC236}">
                <a16:creationId xmlns:a16="http://schemas.microsoft.com/office/drawing/2014/main" id="{4785C21B-B748-BB47-A5F0-40EF46A26DE3}"/>
              </a:ext>
            </a:extLst>
          </p:cNvPr>
          <p:cNvSpPr txBox="1"/>
          <p:nvPr/>
        </p:nvSpPr>
        <p:spPr>
          <a:xfrm>
            <a:off x="1897724" y="1562646"/>
            <a:ext cx="1525464" cy="769441"/>
          </a:xfrm>
          <a:prstGeom prst="rect">
            <a:avLst/>
          </a:prstGeom>
          <a:solidFill>
            <a:schemeClr val="accent4">
              <a:lumMod val="40000"/>
              <a:lumOff val="60000"/>
            </a:schemeClr>
          </a:solidFill>
          <a:ln>
            <a:noFill/>
          </a:ln>
        </p:spPr>
        <p:txBody>
          <a:bodyPr wrap="square" rtlCol="1">
            <a:spAutoFit/>
          </a:bodyPr>
          <a:lstStyle/>
          <a:p>
            <a:r>
              <a:rPr lang="ar-SA" sz="4400" b="1" dirty="0">
                <a:cs typeface="Akhbar MT" pitchFamily="2" charset="-78"/>
                <a:hlinkClick r:id="rId3" action="ppaction://hlinksldjump"/>
              </a:rPr>
              <a:t>المقدمة</a:t>
            </a:r>
            <a:endParaRPr lang="ar-SA" sz="4400" b="1" dirty="0">
              <a:cs typeface="Akhbar MT" pitchFamily="2" charset="-78"/>
            </a:endParaRPr>
          </a:p>
        </p:txBody>
      </p:sp>
      <p:sp>
        <p:nvSpPr>
          <p:cNvPr id="13" name="مربع نص 12">
            <a:extLst>
              <a:ext uri="{FF2B5EF4-FFF2-40B4-BE49-F238E27FC236}">
                <a16:creationId xmlns:a16="http://schemas.microsoft.com/office/drawing/2014/main" id="{DAD95C74-0CB9-814B-93BF-A8C161981C92}"/>
              </a:ext>
            </a:extLst>
          </p:cNvPr>
          <p:cNvSpPr txBox="1"/>
          <p:nvPr/>
        </p:nvSpPr>
        <p:spPr>
          <a:xfrm>
            <a:off x="1897725" y="2312619"/>
            <a:ext cx="1525464" cy="764731"/>
          </a:xfrm>
          <a:prstGeom prst="rect">
            <a:avLst/>
          </a:prstGeom>
          <a:solidFill>
            <a:schemeClr val="accent2">
              <a:lumMod val="60000"/>
              <a:lumOff val="40000"/>
            </a:schemeClr>
          </a:solidFill>
          <a:ln>
            <a:noFill/>
          </a:ln>
        </p:spPr>
        <p:txBody>
          <a:bodyPr wrap="square" rtlCol="1">
            <a:spAutoFit/>
          </a:bodyPr>
          <a:lstStyle/>
          <a:p>
            <a:r>
              <a:rPr lang="ar-SA" sz="4400" b="1" dirty="0">
                <a:cs typeface="Akhbar MT" pitchFamily="2" charset="-78"/>
                <a:hlinkClick r:id="rId3" action="ppaction://hlinksldjump"/>
              </a:rPr>
              <a:t>المهام</a:t>
            </a:r>
            <a:endParaRPr lang="ar-SA" sz="4400" b="1" dirty="0">
              <a:cs typeface="Akhbar MT" pitchFamily="2" charset="-78"/>
            </a:endParaRPr>
          </a:p>
        </p:txBody>
      </p:sp>
      <p:sp>
        <p:nvSpPr>
          <p:cNvPr id="15" name="مربع نص 14">
            <a:extLst>
              <a:ext uri="{FF2B5EF4-FFF2-40B4-BE49-F238E27FC236}">
                <a16:creationId xmlns:a16="http://schemas.microsoft.com/office/drawing/2014/main" id="{C12DB5E2-7ED8-7240-BC59-6FB82ABA06B5}"/>
              </a:ext>
            </a:extLst>
          </p:cNvPr>
          <p:cNvSpPr txBox="1"/>
          <p:nvPr/>
        </p:nvSpPr>
        <p:spPr>
          <a:xfrm>
            <a:off x="1897724" y="3082060"/>
            <a:ext cx="1525464" cy="707886"/>
          </a:xfrm>
          <a:prstGeom prst="rect">
            <a:avLst/>
          </a:prstGeom>
          <a:solidFill>
            <a:schemeClr val="accent6">
              <a:lumMod val="60000"/>
              <a:lumOff val="40000"/>
            </a:schemeClr>
          </a:solidFill>
          <a:ln>
            <a:noFill/>
          </a:ln>
        </p:spPr>
        <p:txBody>
          <a:bodyPr wrap="square" rtlCol="1">
            <a:spAutoFit/>
          </a:bodyPr>
          <a:lstStyle/>
          <a:p>
            <a:r>
              <a:rPr lang="ar-SA" sz="3900" b="1" dirty="0">
                <a:cs typeface="Akhbar MT" pitchFamily="2" charset="-78"/>
                <a:hlinkClick r:id="rId4" action="ppaction://hlinksldjump"/>
              </a:rPr>
              <a:t>العمليات</a:t>
            </a:r>
            <a:endParaRPr lang="ar-SA" sz="3900" b="1" dirty="0">
              <a:cs typeface="Akhbar MT" pitchFamily="2" charset="-78"/>
            </a:endParaRPr>
          </a:p>
        </p:txBody>
      </p:sp>
      <p:sp>
        <p:nvSpPr>
          <p:cNvPr id="17" name="مربع نص 16">
            <a:extLst>
              <a:ext uri="{FF2B5EF4-FFF2-40B4-BE49-F238E27FC236}">
                <a16:creationId xmlns:a16="http://schemas.microsoft.com/office/drawing/2014/main" id="{17D48055-0897-3040-A23B-4FFF13FB2AA2}"/>
              </a:ext>
            </a:extLst>
          </p:cNvPr>
          <p:cNvSpPr txBox="1"/>
          <p:nvPr/>
        </p:nvSpPr>
        <p:spPr>
          <a:xfrm>
            <a:off x="1897724" y="3789946"/>
            <a:ext cx="1525464" cy="692497"/>
          </a:xfrm>
          <a:prstGeom prst="rect">
            <a:avLst/>
          </a:prstGeom>
          <a:solidFill>
            <a:srgbClr val="D29EC5"/>
          </a:solidFill>
          <a:ln>
            <a:noFill/>
          </a:ln>
        </p:spPr>
        <p:txBody>
          <a:bodyPr wrap="square" rtlCol="1">
            <a:spAutoFit/>
          </a:bodyPr>
          <a:lstStyle/>
          <a:p>
            <a:r>
              <a:rPr lang="ar-SA" sz="3900" b="1" dirty="0">
                <a:cs typeface="Akhbar MT" pitchFamily="2" charset="-78"/>
                <a:hlinkClick r:id="rId5" action="ppaction://hlinksldjump"/>
              </a:rPr>
              <a:t>المصادر</a:t>
            </a:r>
            <a:endParaRPr lang="ar-SA" sz="3900" b="1" dirty="0">
              <a:cs typeface="Akhbar MT" pitchFamily="2" charset="-78"/>
            </a:endParaRPr>
          </a:p>
        </p:txBody>
      </p:sp>
      <p:sp>
        <p:nvSpPr>
          <p:cNvPr id="19" name="مربع نص 18">
            <a:extLst>
              <a:ext uri="{FF2B5EF4-FFF2-40B4-BE49-F238E27FC236}">
                <a16:creationId xmlns:a16="http://schemas.microsoft.com/office/drawing/2014/main" id="{7986011D-2AA8-DC4E-8505-8AD72773604E}"/>
              </a:ext>
            </a:extLst>
          </p:cNvPr>
          <p:cNvSpPr txBox="1"/>
          <p:nvPr/>
        </p:nvSpPr>
        <p:spPr>
          <a:xfrm>
            <a:off x="1897725" y="4482444"/>
            <a:ext cx="1525464" cy="769441"/>
          </a:xfrm>
          <a:prstGeom prst="rect">
            <a:avLst/>
          </a:prstGeom>
          <a:solidFill>
            <a:schemeClr val="accent1">
              <a:lumMod val="60000"/>
              <a:lumOff val="40000"/>
            </a:schemeClr>
          </a:solidFill>
          <a:ln>
            <a:noFill/>
          </a:ln>
        </p:spPr>
        <p:txBody>
          <a:bodyPr wrap="square" rtlCol="1">
            <a:spAutoFit/>
          </a:bodyPr>
          <a:lstStyle/>
          <a:p>
            <a:r>
              <a:rPr lang="ar-SA" sz="4400" b="1" dirty="0">
                <a:cs typeface="Akhbar MT" pitchFamily="2" charset="-78"/>
                <a:hlinkClick r:id="" action="ppaction://noaction"/>
              </a:rPr>
              <a:t>التقييم</a:t>
            </a:r>
            <a:endParaRPr lang="ar-SA" sz="4400" b="1" dirty="0">
              <a:cs typeface="Akhbar MT" pitchFamily="2" charset="-78"/>
            </a:endParaRPr>
          </a:p>
        </p:txBody>
      </p:sp>
      <p:sp>
        <p:nvSpPr>
          <p:cNvPr id="21" name="مربع نص 20">
            <a:extLst>
              <a:ext uri="{FF2B5EF4-FFF2-40B4-BE49-F238E27FC236}">
                <a16:creationId xmlns:a16="http://schemas.microsoft.com/office/drawing/2014/main" id="{A283CC24-D8A7-A648-A43F-632E42057644}"/>
              </a:ext>
            </a:extLst>
          </p:cNvPr>
          <p:cNvSpPr txBox="1"/>
          <p:nvPr/>
        </p:nvSpPr>
        <p:spPr>
          <a:xfrm>
            <a:off x="1897724" y="5251885"/>
            <a:ext cx="1525464" cy="780353"/>
          </a:xfrm>
          <a:prstGeom prst="rect">
            <a:avLst/>
          </a:prstGeom>
          <a:solidFill>
            <a:srgbClr val="FB98A3"/>
          </a:solidFill>
          <a:ln>
            <a:noFill/>
          </a:ln>
        </p:spPr>
        <p:txBody>
          <a:bodyPr wrap="square" rtlCol="1">
            <a:spAutoFit/>
          </a:bodyPr>
          <a:lstStyle/>
          <a:p>
            <a:r>
              <a:rPr lang="ar-SA" sz="4400" b="1" dirty="0">
                <a:cs typeface="Akhbar MT" pitchFamily="2" charset="-78"/>
                <a:hlinkClick r:id="" action="ppaction://noaction"/>
              </a:rPr>
              <a:t>الخاتمة</a:t>
            </a:r>
            <a:endParaRPr lang="ar-SA" sz="4400" b="1" dirty="0">
              <a:cs typeface="Akhbar MT" pitchFamily="2" charset="-78"/>
            </a:endParaRPr>
          </a:p>
        </p:txBody>
      </p:sp>
      <p:sp>
        <p:nvSpPr>
          <p:cNvPr id="4" name="زر إجراء: إرجاع 3">
            <a:hlinkClick r:id="" action="ppaction://hlinkshowjump?jump=firstslide" highlightClick="1"/>
            <a:extLst>
              <a:ext uri="{FF2B5EF4-FFF2-40B4-BE49-F238E27FC236}">
                <a16:creationId xmlns:a16="http://schemas.microsoft.com/office/drawing/2014/main" id="{FFBD2C55-EAA3-F64A-ADC8-8B5D0FF4CB19}"/>
              </a:ext>
            </a:extLst>
          </p:cNvPr>
          <p:cNvSpPr/>
          <p:nvPr/>
        </p:nvSpPr>
        <p:spPr>
          <a:xfrm>
            <a:off x="830073" y="5879347"/>
            <a:ext cx="864096" cy="811773"/>
          </a:xfrm>
          <a:prstGeom prst="actionButtonReturn">
            <a:avLst/>
          </a:prstGeom>
        </p:spPr>
        <p:style>
          <a:lnRef idx="0">
            <a:schemeClr val="accent3"/>
          </a:lnRef>
          <a:fillRef idx="3">
            <a:schemeClr val="accent3"/>
          </a:fillRef>
          <a:effectRef idx="3">
            <a:schemeClr val="accent3"/>
          </a:effectRef>
          <a:fontRef idx="minor">
            <a:schemeClr val="lt1"/>
          </a:fontRef>
        </p:style>
        <p:txBody>
          <a:bodyPr rtlCol="1" anchor="ctr"/>
          <a:lstStyle/>
          <a:p>
            <a:pPr algn="ctr"/>
            <a:endParaRPr lang="ar-SA"/>
          </a:p>
        </p:txBody>
      </p:sp>
    </p:spTree>
    <p:extLst>
      <p:ext uri="{BB962C8B-B14F-4D97-AF65-F5344CB8AC3E}">
        <p14:creationId xmlns:p14="http://schemas.microsoft.com/office/powerpoint/2010/main" val="3419941168"/>
      </p:ext>
    </p:extLst>
  </p:cSld>
  <p:clrMapOvr>
    <a:masterClrMapping/>
  </p:clrMapOvr>
</p:sld>
</file>

<file path=ppt/theme/theme1.xml><?xml version="1.0" encoding="utf-8"?>
<a:theme xmlns:a="http://schemas.openxmlformats.org/drawingml/2006/main" name="نسق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Application>Microsoft Office PowerPoint</Application>
  <PresentationFormat>شاشة عريضة</PresentationFormat>
  <Slides>6</Slides>
  <Notes>0</Notes>
  <HiddenSlides>0</HiddenSlides>
  <ScaleCrop>false</ScaleCrop>
  <HeadingPairs>
    <vt:vector size="4" baseType="variant">
      <vt:variant>
        <vt:lpstr>نسق</vt:lpstr>
      </vt:variant>
      <vt:variant>
        <vt:i4>1</vt:i4>
      </vt:variant>
      <vt:variant>
        <vt:lpstr>عناوين الشرائح</vt:lpstr>
      </vt:variant>
      <vt:variant>
        <vt:i4>6</vt:i4>
      </vt:variant>
    </vt:vector>
  </HeadingPairs>
  <TitlesOfParts>
    <vt:vector size="7" baseType="lpstr">
      <vt:lpstr>نسق Office</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عرض تقديمي في PowerPoint</dc:title>
  <dc:creator>❤loooody ♥</dc:creator>
  <cp:lastModifiedBy>❤loooody ♥</cp:lastModifiedBy>
  <cp:revision>11</cp:revision>
  <dcterms:created xsi:type="dcterms:W3CDTF">2020-06-05T18:24:57Z</dcterms:created>
  <dcterms:modified xsi:type="dcterms:W3CDTF">2020-06-05T19:27:27Z</dcterms:modified>
</cp:coreProperties>
</file>