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autoCompressPictures="0" saveSubsetFonts="1">
  <p:sldMasterIdLst>
    <p:sldMasterId r:id="rId3" id="2147483648"/>
  </p:sldMasterIdLst>
  <p:notesMasterIdLst>
    <p:notesMasterId r:id="rId4"/>
  </p:notes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</p:sldIdLst>
  <p:sldSz cx="9144000" cy="6858000"/>
  <p:notesSz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6858000" cy="9144000"/>
  <p:defaultText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showComments="0">
  <p:slideViewPr>
    <p:cSldViewPr snapToGrid="0">
      <p:cViewPr varScale="1">
  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sx d="100" n="100"/>
          <a:sy d="100" n="100"/>
        </p:scale>
  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0" y="0"/>
      </p:cViewPr>
      <p:guideLst>
        <p:guide orient="horz" pos="2160"/>
        <p:guide pos="2880"/>
      </p:guideLst>
    </p:cSldViewPr>
  </p:slideViewPr>
  <p:gridSpacing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0" cy="0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viewProps.xml" Type="http://schemas.openxmlformats.org/officeDocument/2006/relationships/viewProps"></Relationship><Relationship Id="rId3" Target="slideMasters/slideMaster1.xml" Type="http://schemas.openxmlformats.org/officeDocument/2006/relationships/slideMaster"></Relationship><Relationship Id="rId4" Target="notesMasters/notesMaster1.xml" Type="http://schemas.openxmlformats.org/officeDocument/2006/relationships/notesMaster"></Relationship><Relationship Id="rId5" Target="slides/slide1.xml" Type="http://schemas.openxmlformats.org/officeDocument/2006/relationships/slide"></Relationship><Relationship Id="rId6" Target="slides/slide2.xml" Type="http://schemas.openxmlformats.org/officeDocument/2006/relationships/slide"></Relationship><Relationship Id="rId7" Target="slides/slide3.xml" Type="http://schemas.openxmlformats.org/officeDocument/2006/relationships/slide"></Relationship><Relationship Id="rId8" Target="slides/slide4.xml" Type="http://schemas.openxmlformats.org/officeDocument/2006/relationships/slide"></Relationship><Relationship Id="rId9" Target="slides/slide5.xml" Type="http://schemas.openxmlformats.org/officeDocument/2006/relationships/slide"></Relationship><Relationship Id="rId10" Target="slides/slide6.xml" Type="http://schemas.openxmlformats.org/officeDocument/2006/relationships/slide"></Relationship><Relationship Id="rId11" Target="slides/slide7.xml" Type="http://schemas.openxmlformats.org/officeDocument/2006/relationships/slide"></Relationship><Relationship Id="rId12" Target="slides/slide8.xml" Type="http://schemas.openxmlformats.org/officeDocument/2006/relationships/slide"></Relationship><Relationship Id="rId13" Target="slides/slide9.xml" Type="http://schemas.openxmlformats.org/officeDocument/2006/relationships/slide"></Relationship><Relationship Id="rId14" Target="theme/theme1.xml" Type="http://schemas.openxmlformats.org/officeDocument/2006/relationships/theme"></Relationship></Relationships>
</file>

<file path=ppt/notesMasters/_rels/notesMaster1.xml.rels><?xml version="1.0" standalone="yes" ?><Relationships xmlns="http://schemas.openxmlformats.org/package/2006/relationships"><Relationship Id="rId1" Target="../theme/theme2.xml" Type="http://schemas.openxmlformats.org/officeDocument/2006/relationships/theme"></Relationship></Relationships>
</file>

<file path=ppt/notesMasters/notesMaster1.xml><?xml version="1.0" encoding="utf-8"?>
<p:notes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chemeClr val="lt1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Shape 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Google Shape;3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hd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Google Shape;4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>
            <a:lvl1pPr algn="r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Google Shape;5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3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Google Shape;6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>
            <a:lvl1pPr algn="l" indent="-228600" lvl="0" marL="457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Google Shape;7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Google Shape;8;n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Autofit/>
          </a:bodyPr>
          <a:lstStyle/>
          <a:p>
            <a:pPr algn="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i="0" lang="ar-SA" strike="noStrike" sz="1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cap="none" i="0" strike="noStrike" sz="1200" u="none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dk2" folHlink="folHlink" hlink="hlink" tx1="dk1" tx2="lt2"/>
  <p:notes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uFillTx/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standalone="yes" ?><Relationships xmlns="http://schemas.openxmlformats.org/package/2006/relationships"><Relationship Id="rId1" Target="../slides/slide1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2.xml.rels><?xml version="1.0" standalone="yes" ?><Relationships xmlns="http://schemas.openxmlformats.org/package/2006/relationships"><Relationship Id="rId1" Target="../slides/slide2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3.xml.rels><?xml version="1.0" standalone="yes" ?><Relationships xmlns="http://schemas.openxmlformats.org/package/2006/relationships"><Relationship Id="rId1" Target="../slides/slide3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4.xml.rels><?xml version="1.0" standalone="yes" ?><Relationships xmlns="http://schemas.openxmlformats.org/package/2006/relationships"><Relationship Id="rId1" Target="../slides/slide4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5.xml.rels><?xml version="1.0" standalone="yes" ?><Relationships xmlns="http://schemas.openxmlformats.org/package/2006/relationships"><Relationship Id="rId1" Target="../slides/slide5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6.xml.rels><?xml version="1.0" standalone="yes" ?><Relationships xmlns="http://schemas.openxmlformats.org/package/2006/relationships"><Relationship Id="rId1" Target="../slides/slide6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7.xml.rels><?xml version="1.0" standalone="yes" ?><Relationships xmlns="http://schemas.openxmlformats.org/package/2006/relationships"><Relationship Id="rId1" Target="../slides/slide7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8.xml.rels><?xml version="1.0" standalone="yes" ?><Relationships xmlns="http://schemas.openxmlformats.org/package/2006/relationships"><Relationship Id="rId1" Target="../slides/slide8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9.xml.rels><?xml version="1.0" standalone="yes" ?><Relationships xmlns="http://schemas.openxmlformats.org/package/2006/relationships"><Relationship Id="rId1" Target="../slides/slide9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notesSlide1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4" name="Shape 8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5" name="Google Shape;85;p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6" name="Google Shape;86;p1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4" name="Shape 10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5" name="Google Shape;105;p2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6" name="Google Shape;106;p2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8" name="Shape 11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9" name="Google Shape;119;p3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0" name="Google Shape;120;p3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8" name="Shape 12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9" name="Google Shape;129;p4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0" name="Google Shape;130;p4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8" name="Shape 14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9" name="Google Shape;149;p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0" name="Google Shape;150;p5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7" name="Shape 16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8" name="Google Shape;168;p6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9" name="Google Shape;169;p6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7" name="Shape 17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8" name="Google Shape;178;p7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9" name="Google Shape;179;p7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7" name="Shape 19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8" name="Google Shape;198;p8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9" name="Google Shape;199;p8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9" name="Shape 209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0" name="Google Shape;210;p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1" name="Google Shape;211;p9:notes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43000" y="685800"/>
            <a:ext cx="4572000" cy="3429000"/>
          </a:xfrm>
          <a:custGeom>
            <a:ahLst/>
            <a:cxnLst/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blank">
  <p:cSld name="BLANK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" name="Shape 1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" name="Google Shape;16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" name="Google Shape;17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" name="Google Shape;18;p1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itle">
  <p:cSld name="TITLE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" name="Shape 19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" name="Google Shape;20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" name="Google Shape;21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ctr" lv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  <a:uFillTx/>
              </a:defRPr>
            </a:lvl1pPr>
            <a:lvl2pPr algn="ctr" lvl="1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  <a:uFillTx/>
              </a:defRPr>
            </a:lvl2pPr>
            <a:lvl3pPr algn="ctr" lvl="2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  <a:uFillTx/>
              </a:defRPr>
            </a:lvl3pPr>
            <a:lvl4pPr algn="ctr" lvl="3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4pPr>
            <a:lvl5pPr algn="ctr" lvl="4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5pPr>
            <a:lvl6pPr algn="ctr" lvl="5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6pPr>
            <a:lvl7pPr algn="ctr" lvl="6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7pPr>
            <a:lvl8pPr algn="ctr" lvl="7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8pPr>
            <a:lvl9pPr algn="ctr" lvl="8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2" name="Google Shape;22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3" name="Google Shape;23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4" name="Google Shape;24;p1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obj">
  <p:cSld name="OBJEC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5" name="Shape 2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6" name="Google Shape;26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7" name="Google Shape;27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342900" lvl="0" marL="457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1pPr>
            <a:lvl2pPr algn="l" indent="-342900" lvl="1" marL="914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2pPr>
            <a:lvl3pPr algn="l" indent="-3429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3pPr>
            <a:lvl4pPr algn="l" indent="-342900" lvl="3" marL="1828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4pPr>
            <a:lvl5pPr algn="l" indent="-342900" lvl="4" marL="22860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>
                <a:uFillTx/>
              </a:defRPr>
            </a:lvl5pPr>
            <a:lvl6pPr algn="l" indent="-342900" lvl="5" marL="2743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6pPr>
            <a:lvl7pPr algn="l" indent="-342900" lvl="6" marL="3200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7pPr>
            <a:lvl8pPr algn="l" indent="-342900" lvl="7" marL="3657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8pPr>
            <a:lvl9pPr algn="l" indent="-342900" lvl="8" marL="4114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8" name="Google Shape;28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9" name="Google Shape;29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0" name="Google Shape;30;p1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secHead">
  <p:cSld name="SECTION_HEADER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1" name="Shape 3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2" name="Google Shape;32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cap="none" sz="4000"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3" name="Google Shape;33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rmAutofit/>
          </a:bodyPr>
          <a:lstStyle>
            <a:lvl1pPr algn="l" indent="-228600" lvl="0" marL="45720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  <a:uFillTx/>
              </a:defRPr>
            </a:lvl1pPr>
            <a:lvl2pPr algn="l" indent="-228600" lvl="1" marL="91440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  <a:uFillTx/>
              </a:defRPr>
            </a:lvl2pPr>
            <a:lvl3pPr algn="l" indent="-228600" lvl="2" marL="137160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  <a:uFillTx/>
              </a:defRPr>
            </a:lvl3pPr>
            <a:lvl4pPr algn="l" indent="-228600" lvl="3" marL="18288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4pPr>
            <a:lvl5pPr algn="l" indent="-228600" lvl="4" marL="22860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5pPr>
            <a:lvl6pPr algn="l" indent="-228600" lvl="5" marL="27432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6pPr>
            <a:lvl7pPr algn="l" indent="-228600" lvl="6" marL="32004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7pPr>
            <a:lvl8pPr algn="l" indent="-228600" lvl="7" marL="36576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8pPr>
            <a:lvl9pPr algn="l" indent="-228600" lvl="8" marL="411480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4" name="Google Shape;34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5" name="Google Shape;35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6" name="Google Shape;36;p1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woObj">
  <p:cSld name="TWO_OBJECTS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7" name="Shape 3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8" name="Google Shape;38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9" name="Google Shape;39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406400" lvl="0" marL="45720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uFillTx/>
              </a:defRPr>
            </a:lvl1pPr>
            <a:lvl2pPr algn="l" indent="-381000" lvl="1" marL="9144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>
                <a:uFillTx/>
              </a:defRPr>
            </a:lvl2pPr>
            <a:lvl3pPr algn="l" indent="-355600" lvl="2" marL="1371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3pPr>
            <a:lvl4pPr algn="l" indent="-342900" lvl="3" marL="1828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>
                <a:uFillTx/>
              </a:defRPr>
            </a:lvl4pPr>
            <a:lvl5pPr algn="l" indent="-342900" lvl="4" marL="22860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>
                <a:uFillTx/>
              </a:defRPr>
            </a:lvl5pPr>
            <a:lvl6pPr algn="l" indent="-342900" lvl="5" marL="2743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6pPr>
            <a:lvl7pPr algn="l" indent="-342900" lvl="6" marL="3200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7pPr>
            <a:lvl8pPr algn="l" indent="-342900" lvl="7" marL="3657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8pPr>
            <a:lvl9pPr algn="l" indent="-342900" lvl="8" marL="4114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0" name="Google Shape;40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406400" lvl="0" marL="45720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uFillTx/>
              </a:defRPr>
            </a:lvl1pPr>
            <a:lvl2pPr algn="l" indent="-381000" lvl="1" marL="9144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>
                <a:uFillTx/>
              </a:defRPr>
            </a:lvl2pPr>
            <a:lvl3pPr algn="l" indent="-355600" lvl="2" marL="1371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3pPr>
            <a:lvl4pPr algn="l" indent="-342900" lvl="3" marL="1828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>
                <a:uFillTx/>
              </a:defRPr>
            </a:lvl4pPr>
            <a:lvl5pPr algn="l" indent="-342900" lvl="4" marL="22860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>
                <a:uFillTx/>
              </a:defRPr>
            </a:lvl5pPr>
            <a:lvl6pPr algn="l" indent="-342900" lvl="5" marL="2743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6pPr>
            <a:lvl7pPr algn="l" indent="-342900" lvl="6" marL="3200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7pPr>
            <a:lvl8pPr algn="l" indent="-342900" lvl="7" marL="3657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8pPr>
            <a:lvl9pPr algn="l" indent="-342900" lvl="8" marL="4114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1" name="Google Shape;41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2" name="Google Shape;42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3" name="Google Shape;43;p1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woTxTwoObj">
  <p:cSld name="TWO_OBJECTS_WITH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4" name="Shape 44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5" name="Google Shape;45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6" name="Google Shape;46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rmAutofit/>
          </a:bodyPr>
          <a:lstStyle>
            <a:lvl1pPr algn="l" indent="-228600" lvl="0" marL="4572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uFillTx/>
              </a:defRPr>
            </a:lvl1pPr>
            <a:lvl2pPr algn="l" indent="-228600" lvl="1" marL="914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uFillTx/>
              </a:defRPr>
            </a:lvl2pPr>
            <a:lvl3pPr algn="l" indent="-2286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uFillTx/>
              </a:defRPr>
            </a:lvl3pPr>
            <a:lvl4pPr algn="l" indent="-228600" lvl="3" marL="1828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4pPr>
            <a:lvl5pPr algn="l" indent="-228600" lvl="4" marL="22860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5pPr>
            <a:lvl6pPr algn="l" indent="-228600" lvl="5" marL="27432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6pPr>
            <a:lvl7pPr algn="l" indent="-228600" lvl="6" marL="32004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7pPr>
            <a:lvl8pPr algn="l" indent="-228600" lvl="7" marL="36576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8pPr>
            <a:lvl9pPr algn="l" indent="-228600" lvl="8" marL="4114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7" name="Google Shape;47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381000" lvl="0" marL="4572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uFillTx/>
              </a:defRPr>
            </a:lvl1pPr>
            <a:lvl2pPr algn="l" indent="-355600" lvl="1" marL="914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uFillTx/>
              </a:defRPr>
            </a:lvl2pPr>
            <a:lvl3pPr algn="l" indent="-3429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3pPr>
            <a:lvl4pPr algn="l" indent="-330200" lvl="3" marL="1828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uFillTx/>
              </a:defRPr>
            </a:lvl4pPr>
            <a:lvl5pPr algn="l" indent="-330200" lvl="4" marL="22860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uFillTx/>
              </a:defRPr>
            </a:lvl5pPr>
            <a:lvl6pPr algn="l" indent="-330200" lvl="5" marL="27432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6pPr>
            <a:lvl7pPr algn="l" indent="-330200" lvl="6" marL="32004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7pPr>
            <a:lvl8pPr algn="l" indent="-330200" lvl="7" marL="36576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8pPr>
            <a:lvl9pPr algn="l" indent="-330200" lvl="8" marL="4114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8" name="Google Shape;48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3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rmAutofit/>
          </a:bodyPr>
          <a:lstStyle>
            <a:lvl1pPr algn="l" indent="-228600" lvl="0" marL="4572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uFillTx/>
              </a:defRPr>
            </a:lvl1pPr>
            <a:lvl2pPr algn="l" indent="-228600" lvl="1" marL="914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uFillTx/>
              </a:defRPr>
            </a:lvl2pPr>
            <a:lvl3pPr algn="l" indent="-2286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uFillTx/>
              </a:defRPr>
            </a:lvl3pPr>
            <a:lvl4pPr algn="l" indent="-228600" lvl="3" marL="1828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4pPr>
            <a:lvl5pPr algn="l" indent="-228600" lvl="4" marL="22860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5pPr>
            <a:lvl6pPr algn="l" indent="-228600" lvl="5" marL="27432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6pPr>
            <a:lvl7pPr algn="l" indent="-228600" lvl="6" marL="32004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7pPr>
            <a:lvl8pPr algn="l" indent="-228600" lvl="7" marL="36576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8pPr>
            <a:lvl9pPr algn="l" indent="-228600" lvl="8" marL="4114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9" name="Google Shape;49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4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381000" lvl="0" marL="4572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uFillTx/>
              </a:defRPr>
            </a:lvl1pPr>
            <a:lvl2pPr algn="l" indent="-355600" lvl="1" marL="914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uFillTx/>
              </a:defRPr>
            </a:lvl2pPr>
            <a:lvl3pPr algn="l" indent="-3429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uFillTx/>
              </a:defRPr>
            </a:lvl3pPr>
            <a:lvl4pPr algn="l" indent="-330200" lvl="3" marL="1828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uFillTx/>
              </a:defRPr>
            </a:lvl4pPr>
            <a:lvl5pPr algn="l" indent="-330200" lvl="4" marL="22860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uFillTx/>
              </a:defRPr>
            </a:lvl5pPr>
            <a:lvl6pPr algn="l" indent="-330200" lvl="5" marL="27432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6pPr>
            <a:lvl7pPr algn="l" indent="-330200" lvl="6" marL="32004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7pPr>
            <a:lvl8pPr algn="l" indent="-330200" lvl="7" marL="36576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8pPr>
            <a:lvl9pPr algn="l" indent="-330200" lvl="8" marL="411480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0" name="Google Shape;50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1" name="Google Shape;51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2" name="Google Shape;52;p1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titleOnly">
  <p:cSld name="TITLE_ONL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3" name="Shape 53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4" name="Google Shape;54;p1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5" name="Google Shape;55;p1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6" name="Google Shape;56;p1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7" name="Google Shape;57;p1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objTx">
  <p:cSld name="OBJECT_WITH_CAPTION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8" name="Shape 5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9" name="Google Shape;59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rm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0" name="Google Shape;60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431800" lvl="0" marL="4572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uFillTx/>
              </a:defRPr>
            </a:lvl1pPr>
            <a:lvl2pPr algn="l" indent="-406400" lvl="1" marL="91440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>
                <a:uFillTx/>
              </a:defRPr>
            </a:lvl2pPr>
            <a:lvl3pPr algn="l" indent="-381000" lvl="2" marL="13716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uFillTx/>
              </a:defRPr>
            </a:lvl3pPr>
            <a:lvl4pPr algn="l" indent="-355600" lvl="3" marL="1828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uFillTx/>
              </a:defRPr>
            </a:lvl4pPr>
            <a:lvl5pPr algn="l" indent="-355600" lvl="4" marL="2286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>
                <a:uFillTx/>
              </a:defRPr>
            </a:lvl5pPr>
            <a:lvl6pPr algn="l" indent="-355600" lvl="5" marL="2743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6pPr>
            <a:lvl7pPr algn="l" indent="-355600" lvl="6" marL="3200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7pPr>
            <a:lvl8pPr algn="l" indent="-355600" lvl="7" marL="3657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8pPr>
            <a:lvl9pPr algn="l" indent="-355600" lvl="8" marL="4114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1" name="Google Shape;61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2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228600" lvl="0" marL="45720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uFillTx/>
              </a:defRPr>
            </a:lvl1pPr>
            <a:lvl2pPr algn="l" indent="-228600" lvl="1" marL="91440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uFillTx/>
              </a:defRPr>
            </a:lvl2pPr>
            <a:lvl3pPr algn="l" indent="-228600" lvl="2" marL="13716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uFillTx/>
              </a:defRPr>
            </a:lvl3pPr>
            <a:lvl4pPr algn="l" indent="-228600" lvl="3" marL="18288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4pPr>
            <a:lvl5pPr algn="l" indent="-228600" lvl="4" marL="22860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5pPr>
            <a:lvl6pPr algn="l" indent="-228600" lvl="5" marL="27432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6pPr>
            <a:lvl7pPr algn="l" indent="-228600" lvl="6" marL="32004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7pPr>
            <a:lvl8pPr algn="l" indent="-228600" lvl="7" marL="36576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8pPr>
            <a:lvl9pPr algn="l" indent="-228600" lvl="8" marL="41148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2" name="Google Shape;62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3" name="Google Shape;63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4" name="Google Shape;64;p1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picTx">
  <p:cSld name="PICTURE_WITH_CAPTION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5" name="Shape 65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6" name="Google Shape;66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anchorCtr="0" bIns="45700" lIns="91425" rIns="91425" spcFirstLastPara="1" tIns="45700" wrap="square">
            <a:norm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7" name="Google Shape;67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>
            <p:ph idx="2" type="pic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lvl="0" marR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cap="none" i="0" strike="noStrike" sz="3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cap="none" i="0" strike="noStrike" sz="2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8" name="Google Shape;68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228600" lvl="0" marL="45720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uFillTx/>
              </a:defRPr>
            </a:lvl1pPr>
            <a:lvl2pPr algn="l" indent="-228600" lvl="1" marL="91440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uFillTx/>
              </a:defRPr>
            </a:lvl2pPr>
            <a:lvl3pPr algn="l" indent="-228600" lvl="2" marL="13716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uFillTx/>
              </a:defRPr>
            </a:lvl3pPr>
            <a:lvl4pPr algn="l" indent="-228600" lvl="3" marL="18288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4pPr>
            <a:lvl5pPr algn="l" indent="-228600" lvl="4" marL="22860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5pPr>
            <a:lvl6pPr algn="l" indent="-228600" lvl="5" marL="27432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6pPr>
            <a:lvl7pPr algn="l" indent="-228600" lvl="6" marL="32004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7pPr>
            <a:lvl8pPr algn="l" indent="-228600" lvl="7" marL="36576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8pPr>
            <a:lvl9pPr algn="l" indent="-228600" lvl="8" marL="411480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9" name="Google Shape;69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0" name="Google Shape;70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1" name="Google Shape;71;p1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vertTx">
  <p:cSld name="VERTICAL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2" name="Shape 7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3" name="Google Shape;73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4" name="Google Shape;74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342900" lvl="0" marL="457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1pPr>
            <a:lvl2pPr algn="l" indent="-342900" lvl="1" marL="914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2pPr>
            <a:lvl3pPr algn="l" indent="-3429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3pPr>
            <a:lvl4pPr algn="l" indent="-342900" lvl="3" marL="1828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4pPr>
            <a:lvl5pPr algn="l" indent="-342900" lvl="4" marL="22860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>
                <a:uFillTx/>
              </a:defRPr>
            </a:lvl5pPr>
            <a:lvl6pPr algn="l" indent="-342900" lvl="5" marL="2743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6pPr>
            <a:lvl7pPr algn="l" indent="-342900" lvl="6" marL="3200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7pPr>
            <a:lvl8pPr algn="l" indent="-342900" lvl="7" marL="3657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8pPr>
            <a:lvl9pPr algn="l" indent="-342900" lvl="8" marL="4114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5" name="Google Shape;75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6" name="Google Shape;76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7" name="Google Shape;77;p2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type="vertTitleAndTx">
  <p:cSld name="VERTICAL_TITLE_AND_VERTICAL_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8" name="Shape 78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9" name="Google Shape;79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uFillTx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0" name="Google Shape;80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342900" lvl="0" marL="457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1pPr>
            <a:lvl2pPr algn="l" indent="-342900" lvl="1" marL="914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2pPr>
            <a:lvl3pPr algn="l" indent="-342900" lvl="2" marL="1371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3pPr>
            <a:lvl4pPr algn="l" indent="-342900" lvl="3" marL="1828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uFillTx/>
              </a:defRPr>
            </a:lvl4pPr>
            <a:lvl5pPr algn="l" indent="-342900" lvl="4" marL="22860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>
                <a:uFillTx/>
              </a:defRPr>
            </a:lvl5pPr>
            <a:lvl6pPr algn="l" indent="-342900" lvl="5" marL="2743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6pPr>
            <a:lvl7pPr algn="l" indent="-342900" lvl="6" marL="32004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7pPr>
            <a:lvl8pPr algn="l" indent="-342900" lvl="7" marL="36576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8pPr>
            <a:lvl9pPr algn="l" indent="-342900" lvl="8" marL="41148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1" name="Google Shape;81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2" name="Google Shape;82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3" name="Google Shape;83;p2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>
              <a:spcBef>
                <a:spcPts val="0"/>
              </a:spcBef>
              <a:buNone/>
              <a:defRPr>
                <a:uFillTx/>
              </a:defRPr>
            </a:lvl1pPr>
            <a:lvl2pPr algn="r" indent="0" lvl="1" marL="0">
              <a:spcBef>
                <a:spcPts val="0"/>
              </a:spcBef>
              <a:buNone/>
              <a:defRPr>
                <a:uFillTx/>
              </a:defRPr>
            </a:lvl2pPr>
            <a:lvl3pPr algn="r" indent="0" lvl="2" marL="0">
              <a:spcBef>
                <a:spcPts val="0"/>
              </a:spcBef>
              <a:buNone/>
              <a:defRPr>
                <a:uFillTx/>
              </a:defRPr>
            </a:lvl3pPr>
            <a:lvl4pPr algn="r" indent="0" lvl="3" marL="0">
              <a:spcBef>
                <a:spcPts val="0"/>
              </a:spcBef>
              <a:buNone/>
              <a:defRPr>
                <a:uFillTx/>
              </a:defRPr>
            </a:lvl4pPr>
            <a:lvl5pPr algn="r" indent="0" lvl="4" marL="0">
              <a:spcBef>
                <a:spcPts val="0"/>
              </a:spcBef>
              <a:buNone/>
              <a:defRPr>
                <a:uFillTx/>
              </a:defRPr>
            </a:lvl5pPr>
            <a:lvl6pPr algn="r" indent="0" lvl="5" marL="0">
              <a:spcBef>
                <a:spcPts val="0"/>
              </a:spcBef>
              <a:buNone/>
              <a:defRPr>
                <a:uFillTx/>
              </a:defRPr>
            </a:lvl6pPr>
            <a:lvl7pPr algn="r" indent="0" lvl="6" marL="0">
              <a:spcBef>
                <a:spcPts val="0"/>
              </a:spcBef>
              <a:buNone/>
              <a:defRPr>
                <a:uFillTx/>
              </a:defRPr>
            </a:lvl7pPr>
            <a:lvl8pPr algn="r" indent="0" lvl="7" marL="0">
              <a:spcBef>
                <a:spcPts val="0"/>
              </a:spcBef>
              <a:buNone/>
              <a:defRPr>
                <a:uFillTx/>
              </a:defRPr>
            </a:lvl8pPr>
            <a:lvl9pPr algn="r" indent="0" lvl="8" marL="0">
              <a:spcBef>
                <a:spcPts val="0"/>
              </a:spcBef>
              <a:buNone/>
              <a:defRPr>
                <a:uFillTx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Pr>
        <a:solidFill>
          <a:schemeClr val="lt1"/>
        </a:solidFill>
      </p:bgPr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Shape 9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" name="Google Shape;10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rmAutofit/>
          </a:bodyPr>
          <a:lstStyle>
            <a:lvl1pPr algn="ctr" lvl="0" marR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cap="none" i="0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uFillTx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" name="Google Shape;11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normAutofit/>
          </a:bodyPr>
          <a:lstStyle>
            <a:lvl1pPr algn="l" indent="-431800" lvl="0" marL="457200" marR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cap="none" i="0" strike="noStrike" sz="32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indent="-406400" lvl="1" marL="914400" marR="0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cap="none" i="0" strike="noStrike" sz="2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indent="-381000" lvl="2" marL="1371600" marR="0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cap="none" i="0" strike="noStrike" sz="2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indent="-355600" lvl="3" marL="18288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indent="-355600" lvl="4" marL="22860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indent="-355600" lvl="5" marL="27432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indent="-355600" lvl="6" marL="32004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indent="-355600" lvl="7" marL="36576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indent="-355600" lvl="8" marL="41148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" name="Google Shape;12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0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" name="Google Shape;13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1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ctr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i="0" strike="noStrike" sz="18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" name="Google Shape;14;p10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>
            <p:ph idx="12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>
            <a:lvl1pPr algn="r" indent="0" lvl="0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 rtl="0">
              <a:spcBef>
                <a:spcPts val="0"/>
              </a:spcBef>
              <a:buNone/>
              <a:defRPr b="0" cap="none" i="0" strike="noStrike" sz="1200" u="none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>
                <a:uFillTx/>
              </a:rPr>
              <a:t>‹#›</a:t>
            </a:fld>
            <a:endParaRPr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dk2" folHlink="folHlink" hlink="hlink" tx1="dk1" tx2="lt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hf dt="0" ftr="0" hdr="0" sldNum="0"/>
  <p:txStyles>
    <p:title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1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4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2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2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3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3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4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4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5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6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7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4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8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9.xml" Type="http://schemas.openxmlformats.org/officeDocument/2006/relationships/notesSlide"></Relationship><Relationship Id="rId3" Target="../media/image2.png" Type="http://schemas.openxmlformats.org/officeDocument/2006/relationships/image"></Relationship><Relationship Id="rId4" Target="../media/image5.png" Type="http://schemas.openxmlformats.org/officeDocument/2006/relationships/image"></Relationship><Relationship Id="rId5" Target="../media/image3.png" Type="http://schemas.openxmlformats.org/officeDocument/2006/relationships/image"></Relationship><Relationship Id="rId6" Target="../media/image1.pn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7" name="Shape 8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8" name="Google Shape;88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9" name="Google Shape;89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9188172" y="2145748"/>
            <a:ext cx="1505037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F00FF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0" name="Google Shape;90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600452" y="16764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1" name="Google Shape;91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417235" y="189517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2" name="Google Shape;92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4729269" y="792601"/>
            <a:ext cx="1728162" cy="3700564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3" name="Google Shape;93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09626" y="25146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4" name="Google Shape;94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937629" y="1656366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5" name="Google Shape;95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459437" y="926703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6" name="Google Shape;96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170985" y="2918072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7" name="Google Shape;97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658439" y="1981825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الأولى</a:t>
            </a:r>
            <a:endParaRPr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8" name="Google Shape;98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788811" y="1801238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99" name="Google Shape;99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039300" y="254869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00" name="Google Shape;100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62116" y="3674421"/>
            <a:ext cx="1065059" cy="1626706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01" name="Google Shape;101;p1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145459" y="4326460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2" name="Google Shape;102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35998" y="2858390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الثانية</a:t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3" name="Google Shape;103;p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21880" y="3506648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الثالثة</a:t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7" name="Shape 107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8" name="Google Shape;108;p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9" name="Google Shape;109;p2"/>
  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  <p:nvPr/>
        </p:nvGrpSpPr>
  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9121003" y="6618323"/>
            <a:ext cx="6418282" cy="5444593"/>
            <a:chOff x="3276600" y="-228600"/>
            <a:chExt cx="6418282" cy="5444593"/>
          </a:xfrm>
        </p:grpSpPr>
        <p:sp>
          <p:nvSp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0" name="Google Shape;110;p2"/>
  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  <a:spLocks/>
            </p:cNvSpPr>
            <p:nvPr/>
          </p:nvSpPr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>
              <a:off x="3276600" y="1192184"/>
              <a:ext cx="4346112" cy="3733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type="none" w="sm"/>
              <a:tailEnd len="sm" type="none" w="sm"/>
            </a:ln>
          </p:spPr>
  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bodyPr anchor="ctr" anchorCtr="0" bIns="45700" lIns="91425" rIns="91425" spcFirstLastPara="1" tIns="45700" wrap="square">
              <a:noAutofit/>
            </a:bodyPr>
            <a:lstStyle/>
            <a:p>
              <a:pPr algn="ctr" indent="0" lvl="0" marL="0" marR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>
                  <a:uFillTx/>
                </a:rPr>
                <a:t/>
              </a:r>
              <a:endParaRPr b="0" cap="none" i="0" strike="noStrike" sz="1800" u="none">
                <a:solidFill>
                  <a:schemeClr val="lt1"/>
                </a:solidFill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11" name="Google Shape;111;p2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4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6647696" y="11077"/>
              <a:ext cx="2318765" cy="4965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12" name="Google Shape;112;p2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5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5773170" y="1579466"/>
              <a:ext cx="1171767" cy="2365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13" name="Google Shape;113;p2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6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3819712" y="2973608"/>
              <a:ext cx="1065059" cy="16267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4" name="Google Shape;114;p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389711" y="1562100"/>
            <a:ext cx="49950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>
                <a:solidFill>
                  <a:schemeClr val="lt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ضضضض</a:t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15" name="Google Shape;115;p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7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4">
            <a:off x="6647696" y="11078"/>
            <a:ext cx="2318763" cy="4965240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16" name="Google Shape;116;p2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7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2105212" y="3700408"/>
            <a:ext cx="1065058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17" name="Google Shape;117;p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-817925" y="3000300"/>
            <a:ext cx="7348800" cy="8574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91425" lIns="91425" rIns="91425" spcFirstLastPara="1" tIns="91425" wrap="square">
            <a:noAutofit/>
          </a:bodyPr>
          <a:lstStyle/>
          <a:p>
            <a:pPr algn="r" indent="0" lvl="0" marL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>
                <a:uFillTx/>
                <a:latin typeface="Calibri"/>
                <a:ea typeface="Calibri"/>
                <a:cs typeface="Calibri"/>
                <a:sym typeface="Calibri"/>
              </a:rPr>
              <a:t>ضد كلمة سهل</a:t>
            </a:r>
            <a:endParaRPr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1" name="Shape 12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2" name="Google Shape;122;p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3" name="Google Shape;123;p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627648" y="1192175"/>
            <a:ext cx="49950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24" name="Google Shape;124;p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647696" y="11077"/>
            <a:ext cx="2318765" cy="4965240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25" name="Google Shape;125;p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5773170" y="157946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26" name="Google Shape;126;p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19712" y="2973608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27" name="Google Shape;127;p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847975" y="2659552"/>
            <a:ext cx="4094100" cy="7695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ماأنواع النجاسات</a:t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1" name="Shape 13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2" name="Google Shape;132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3" name="Google Shape;133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300116" y="8382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4" name="Google Shape;134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600452" y="16764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35" name="Google Shape;135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417235" y="189517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36" name="Google Shape;136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4729269" y="792601"/>
            <a:ext cx="1728162" cy="3700564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37" name="Google Shape;137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09626" y="25146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38" name="Google Shape;138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937629" y="1656366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39" name="Google Shape;139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459437" y="926703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40" name="Google Shape;140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170985" y="2918072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1" name="Google Shape;141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658439" y="1981825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الأولى</a:t>
            </a:r>
            <a:endParaRPr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42" name="Google Shape;142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788811" y="1801238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43" name="Google Shape;143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039300" y="254869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44" name="Google Shape;144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62116" y="3674421"/>
            <a:ext cx="1065059" cy="1626706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45" name="Google Shape;145;p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145459" y="4326460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6" name="Google Shape;146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35998" y="2858390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الثانية</a:t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47" name="Google Shape;147;p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21880" y="3506648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الثالثة</a:t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1" name="Shape 151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2" name="Google Shape;152;p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3" name="Google Shape;153;p5"/>
  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  <p:nvPr/>
        </p:nvGrpSpPr>
  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9703592" y="6747528"/>
            <a:ext cx="6418282" cy="5444593"/>
            <a:chOff x="3276600" y="-228600"/>
            <a:chExt cx="6418282" cy="5444593"/>
          </a:xfrm>
        </p:grpSpPr>
        <p:sp>
          <p:nvSp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4" name="Google Shape;154;p5"/>
  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  <a:spLocks/>
            </p:cNvSpPr>
            <p:nvPr/>
          </p:nvSpPr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>
              <a:off x="3276600" y="1192184"/>
              <a:ext cx="4346112" cy="3733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type="none" w="sm"/>
              <a:tailEnd len="sm" type="none" w="sm"/>
            </a:ln>
          </p:spPr>
  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bodyPr anchor="ctr" anchorCtr="0" bIns="45700" lIns="91425" rIns="91425" spcFirstLastPara="1" tIns="45700" wrap="square">
              <a:noAutofit/>
            </a:bodyPr>
            <a:lstStyle/>
            <a:p>
              <a:pPr algn="ctr" indent="0" lvl="0" marL="0" marR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>
                  <a:uFillTx/>
                </a:rPr>
                <a:t/>
              </a:r>
              <a:endParaRPr b="0" cap="none" i="0" strike="noStrike" sz="1800" u="none">
                <a:solidFill>
                  <a:schemeClr val="lt1"/>
                </a:solidFill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55" name="Google Shape;155;p5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4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6647696" y="11077"/>
              <a:ext cx="2318765" cy="4965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56" name="Google Shape;156;p5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5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5773170" y="1579466"/>
              <a:ext cx="1171767" cy="2365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57" name="Google Shape;157;p5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6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3819712" y="2973608"/>
              <a:ext cx="1065059" cy="16267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8" name="Google Shape;158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284200" y="1217550"/>
            <a:ext cx="4575600" cy="76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صنفي الأشياء النجسة؟</a:t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59" name="Google Shape;159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553500" y="2098875"/>
            <a:ext cx="1844964" cy="169592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0" name="Google Shape;160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478850" y="4082875"/>
            <a:ext cx="1844964" cy="169592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1" name="Google Shape;161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478850" y="2187000"/>
            <a:ext cx="1844964" cy="169592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2" name="Google Shape;162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368900" y="4252275"/>
            <a:ext cx="1844964" cy="169592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3" name="Google Shape;163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683950" y="2562100"/>
            <a:ext cx="1175849" cy="769501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prstTxWarp prst="textPlain"/>
          </a:bodyPr>
          <a:lstStyle/>
          <a:p>
            <a:pPr algn="ctr" lvl="0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type="none" w="sm"/>
                  <a:tailEnd len="sm" type="none" w="sm"/>
                </a:ln>
                <a:solidFill>
                  <a:srgbClr val="980000"/>
                </a:solidFill>
                <a:uFillTx/>
                <a:latin typeface="Arial"/>
              </a:rPr>
              <a:t>البول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4" name="Google Shape;164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813413" y="2730163"/>
            <a:ext cx="1175852" cy="609599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prstTxWarp prst="textPlain"/>
          </a:bodyPr>
          <a:lstStyle/>
          <a:p>
            <a:pPr algn="ctr" lvl="0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type="none" w="sm"/>
                  <a:tailEnd len="sm" type="none" w="sm"/>
                </a:ln>
                <a:solidFill>
                  <a:srgbClr val="980000"/>
                </a:solidFill>
                <a:uFillTx/>
                <a:latin typeface="Arial"/>
              </a:rPr>
              <a:t>الحجر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5" name="Google Shape;165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703462" y="4626050"/>
            <a:ext cx="1175852" cy="60957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prstTxWarp prst="textPlain"/>
          </a:bodyPr>
          <a:lstStyle/>
          <a:p>
            <a:pPr algn="ctr" lvl="0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type="none" w="sm"/>
                  <a:tailEnd len="sm" type="none" w="sm"/>
                </a:ln>
                <a:solidFill>
                  <a:srgbClr val="980000"/>
                </a:solidFill>
                <a:uFillTx/>
                <a:latin typeface="Arial"/>
              </a:rPr>
              <a:t>الغائط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66" name="Google Shape;166;p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750975" y="4515275"/>
            <a:ext cx="1300726" cy="60957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prstTxWarp prst="textPlain"/>
          </a:bodyPr>
          <a:lstStyle/>
          <a:p>
            <a:pPr algn="ctr" lvl="0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type="none" w="sm"/>
                  <a:tailEnd len="sm" type="none" w="sm"/>
                </a:ln>
                <a:solidFill>
                  <a:srgbClr val="980000"/>
                </a:solidFill>
                <a:uFillTx/>
                <a:latin typeface="Arial"/>
              </a:rPr>
              <a:t>التراب</a:t>
            </a: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0" name="Shape 17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1" name="Google Shape;171;p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2" name="Google Shape;172;p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285869" y="1192175"/>
            <a:ext cx="63369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73" name="Google Shape;173;p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647696" y="11077"/>
            <a:ext cx="2318765" cy="4965240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74" name="Google Shape;174;p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5773170" y="157946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75" name="Google Shape;175;p6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19712" y="2973608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76" name="Google Shape;176;p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254948" y="2588800"/>
            <a:ext cx="5115600" cy="7695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مانوع اللام في كلمة الصلاة</a:t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0" name="Shape 18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1" name="Google Shape;181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2" name="Google Shape;182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300116" y="8382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3" name="Google Shape;183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600452" y="16764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84" name="Google Shape;184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417235" y="189517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85" name="Google Shape;185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4729269" y="792601"/>
            <a:ext cx="1728162" cy="3700564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86" name="Google Shape;186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09626" y="2514600"/>
            <a:ext cx="19812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87" name="Google Shape;187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937629" y="1656366"/>
            <a:ext cx="1728162" cy="3700564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88" name="Google Shape;188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459437" y="926703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89" name="Google Shape;189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7170985" y="2918072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0" name="Google Shape;190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658439" y="1981825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الأولى</a:t>
            </a:r>
            <a:endParaRPr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91" name="Google Shape;191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788811" y="1801238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92" name="Google Shape;192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039300" y="254869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93" name="Google Shape;193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62116" y="3674421"/>
            <a:ext cx="1065059" cy="1626706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194" name="Google Shape;194;p7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1145459" y="4326460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5" name="Google Shape;195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35998" y="2858390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الثانية</a:t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96" name="Google Shape;196;p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121880" y="3506648"/>
            <a:ext cx="1524000" cy="144655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 b="0" cap="none" i="0" lang="ar-SA" strike="noStrike" sz="4400" u="none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البطاقة الثالثة</a:t>
            </a:r>
            <a:endParaRPr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0" name="Shape 200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1" name="Google Shape;201;p8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2" name="Google Shape;202;p8"/>
  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  <p:nvPr/>
        </p:nvGrpSpPr>
  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9703592" y="6747528"/>
            <a:ext cx="6418282" cy="5444593"/>
            <a:chOff x="3276600" y="-228600"/>
            <a:chExt cx="6418282" cy="5444593"/>
          </a:xfrm>
        </p:grpSpPr>
        <p:sp>
          <p:nvSp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3" name="Google Shape;203;p8"/>
  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  <a:spLocks/>
            </p:cNvSpPr>
            <p:nvPr/>
          </p:nvSpPr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>
              <a:off x="3276600" y="1192184"/>
              <a:ext cx="4346112" cy="3733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type="none" w="sm"/>
              <a:tailEnd len="sm" type="none" w="sm"/>
            </a:ln>
          </p:spPr>
  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bodyPr anchor="ctr" anchorCtr="0" bIns="45700" lIns="91425" rIns="91425" spcFirstLastPara="1" tIns="45700" wrap="square">
              <a:noAutofit/>
            </a:bodyPr>
            <a:lstStyle/>
            <a:p>
              <a:pPr algn="ctr" indent="0" lvl="0" marL="0" marR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>
                  <a:uFillTx/>
                </a:rPr>
                <a:t/>
              </a:r>
              <a:endParaRPr b="0" cap="none" i="0" strike="noStrike" sz="1800" u="none">
                <a:solidFill>
                  <a:schemeClr val="lt1"/>
                </a:solidFill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04" name="Google Shape;204;p8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4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6647696" y="11077"/>
              <a:ext cx="2318765" cy="4965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05" name="Google Shape;205;p8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5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5773170" y="1579466"/>
              <a:ext cx="1171767" cy="2365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06" name="Google Shape;206;p8"/>
  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  <p:nvPr/>
          </p:nvPicPr>
  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  <a:blip r:embed="rId6"/>
            <a:srcRect b="38343" l="36943" r="33528" t="4418"/>
            <a:stretch/>
          </p:blipFill>
  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xfrm rot="-1111016">
              <a:off x="3819712" y="2973608"/>
              <a:ext cx="1065059" cy="16267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7" name="Google Shape;207;p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75875" y="1062250"/>
            <a:ext cx="7230600" cy="450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91425" lIns="91425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08" name="Google Shape;208;p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96350" y="1385275"/>
            <a:ext cx="7752600" cy="7695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200">
                <a:solidFill>
                  <a:srgbClr val="980000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أختاري الإجابة الصحيحة</a:t>
            </a:r>
            <a:r>
              <a:rPr lang="ar-SA" sz="42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sz="42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>
                <a:solidFill>
                  <a:srgbClr val="38761D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عند وقوع النجاسة على ملابسي أو مكان صلاتي أزيل النجاسة بــــــ</a:t>
            </a:r>
            <a:endParaRPr sz="4100">
              <a:solidFill>
                <a:srgbClr val="38761D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1- بالتراب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2- بالمناديل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3-  بالماء 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2" name="Shape 212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3" name="Google Shape;213;p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4" name="Google Shape;214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658596" y="1192175"/>
            <a:ext cx="5964000" cy="373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type="none" w="sm"/>
            <a:tailEnd len="sm" type="none" w="sm"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anchorCtr="0" bIns="45700" lIns="91425" rIns="91425" spcFirstLastPara="1" tIns="45700" wrap="square">
            <a:noAutofit/>
          </a:bodyPr>
          <a:lstStyle/>
          <a:p>
            <a:pPr algn="ctr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b="0" cap="none" i="0" strike="noStrike" sz="1800" u="none">
              <a:solidFill>
                <a:schemeClr val="lt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15" name="Google Shape;215;p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4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6647696" y="11077"/>
            <a:ext cx="2318765" cy="4965240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16" name="Google Shape;216;p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5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5773170" y="1579466"/>
            <a:ext cx="1171767" cy="2365457"/>
          </a:xfrm>
          <a:prstGeom prst="rect">
            <a:avLst/>
          </a:prstGeom>
          <a:noFill/>
          <a:ln>
            <a:noFill/>
          </a:ln>
        </p:spPr>
      </p:pic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balloon, kite, aircraft, colorful  Description automatically generated" id="217" name="Google Shape;217;p9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preferRelativeResize="0"/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6"/>
          <a:srcRect b="38343" l="36943" r="33528" t="441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-1111016">
            <a:off x="3819712" y="2973608"/>
            <a:ext cx="1065059" cy="1626706"/>
          </a:xfrm>
          <a:prstGeom prst="rect">
            <a:avLst/>
          </a:prstGeom>
          <a:noFill/>
          <a:ln>
            <a:noFill/>
          </a:ln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18" name="Google Shape;218;p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196250" y="1899277"/>
            <a:ext cx="4094100" cy="769500"/>
          </a:xfrm>
          <a:prstGeom prst="rect">
            <a:avLst/>
          </a:prstGeom>
          <a:noFill/>
          <a:ln>
            <a:noFill/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t" anchorCtr="0" bIns="45700" lIns="91425" rIns="91425" spcFirstLastPara="1" tIns="45700" wrap="square">
            <a:spAutoFit/>
          </a:bodyPr>
          <a:lstStyle/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أكملي أنا أزيل 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عن…………...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عن ………..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>
                <a:solidFill>
                  <a:schemeClr val="dk1"/>
                </a:solidFill>
                <a:uFillTx/>
                <a:latin typeface="Calibri"/>
                <a:ea typeface="Calibri"/>
                <a:cs typeface="Calibri"/>
                <a:sym typeface="Calibri"/>
              </a:rPr>
              <a:t>وعن ………….</a:t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r" indent="0" lvl="0" marL="0" marR="0" rtl="1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uFillTx/>
              </a:rPr>
              <a:t/>
            </a:r>
            <a:endParaRPr sz="4400">
              <a:solidFill>
                <a:schemeClr val="dk1"/>
              </a:solidFill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theme/theme1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extraClrSchemeLst/>
</a:theme>
</file>

<file path=ppt/theme/theme2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2020-09-02T14:53:05Z</dcterms:created>
  <dc:creator>pca</dc:creator>
</cp:coreProperties>
</file>