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59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0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DBE1"/>
    <a:srgbClr val="00CC99"/>
    <a:srgbClr val="006666"/>
    <a:srgbClr val="003366"/>
    <a:srgbClr val="FFCC00"/>
    <a:srgbClr val="FF9900"/>
    <a:srgbClr val="CC3300"/>
    <a:srgbClr val="28214B"/>
    <a:srgbClr val="982714"/>
    <a:srgbClr val="7B3F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-486" y="6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8100" cy="3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3AEA3-1BD5-4F02-8A47-A47EE9888F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4AE170-30B1-4499-A437-593A7C649D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BE8A89-EDB5-49E0-8A28-CC61C34F5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C694F-83EE-4A21-905E-79D5CB3952CA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7CBAB5-1071-4E50-8A93-F179B2763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ABEBB5-D05E-48E3-B33B-8CBF9A03E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F5AEE-313F-4653-8BCE-D77D798666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968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89837-FD92-4015-BB27-92DB45BAE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CC951F-AF8C-468E-8039-51D34FBCBD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D7CD09-3996-4673-8FF5-33E884C95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C694F-83EE-4A21-905E-79D5CB3952CA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5468E7-28C8-4742-B7A9-B84C0A2BC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82B154-41E7-4167-9AD1-B82929298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F5AEE-313F-4653-8BCE-D77D798666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834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DB1F0-E925-48D6-A66A-5C57BD89F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A20A22-BD85-4009-8E1F-9DB5930975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B104C0-8C03-42E8-BBB7-B6180C9AAF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C694F-83EE-4A21-905E-79D5CB3952CA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183C54-8485-4270-8BA4-F37F92AE3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52BB3A-5F07-47C5-8205-93E7E28F6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F5AEE-313F-4653-8BCE-D77D798666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285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96F19-1375-49AA-810B-283A0FEFD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CE6F1B-2E97-4800-813D-416E56D196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08450A-FFF0-44DA-84C0-262D1356F1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13B63D-BAD9-48DC-9F3E-9B4CB41AA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C694F-83EE-4A21-905E-79D5CB3952CA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AFD879-0851-47DD-99E8-50E4E6531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DB3DF6-74FD-4807-8A88-74719FA5B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F5AEE-313F-4653-8BCE-D77D798666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414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FC6CF-83CF-4200-BA48-AE8FF94F6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E3BC31-6DC4-462D-972E-8631139AA3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18608-52AE-4CDB-B814-EA7B98FAF9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9EC461-F1AB-44F3-BBC7-D9F9D1ABB8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05FC83-C0F0-4C9E-A963-1A26C09290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65E3F32-8C57-4D06-AB75-C155A63FCF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C694F-83EE-4A21-905E-79D5CB3952CA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D1D09B9-2CB1-4787-8EEC-0E58093FF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37E47D2-D8A7-4357-91D6-5C99173F8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F5AEE-313F-4653-8BCE-D77D798666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545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9F197-463D-4922-BDD6-263AD70CA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3FAFA9-A0A9-47D6-B656-7F344F538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C694F-83EE-4A21-905E-79D5CB3952CA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774830-76AD-4D62-8460-53FB8154BF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60EC1A-1660-43D7-87D3-B79662609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F5AEE-313F-4653-8BCE-D77D798666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010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1C31BE9-9083-445B-85DA-F1EB8BB1F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C694F-83EE-4A21-905E-79D5CB3952CA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D4DD88-379F-4977-92FD-1DED6E336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632DCE-D346-4AB2-9AC0-04E6DC2E8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F5AEE-313F-4653-8BCE-D77D798666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71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EA2C5-AA52-486D-B743-5A31C009A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DD545-1C26-4B6D-8A79-65F780356A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88C8A6-E17E-4901-9225-CD06175D3B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0FA5C6-E2D2-421B-BDAC-04C865F8C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C694F-83EE-4A21-905E-79D5CB3952CA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8C9CDF-E2A5-4D26-8A64-9216A60BCD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A3E45A-5351-4A72-97D5-FD16A9516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F5AEE-313F-4653-8BCE-D77D798666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753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95D89-4D8C-4AD0-9D8A-7FDD0DC78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A39ABF-EDA1-4C36-8C77-EC724DFA78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ED7EA8-21E4-41AB-9D7C-7FEAD06753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97821F-CB4A-4448-B6EA-C371C973D3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C694F-83EE-4A21-905E-79D5CB3952CA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560048-2B73-4C1D-8CAD-26BDAE60D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192BE9-DE03-493F-A761-AEC71D3FE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F5AEE-313F-4653-8BCE-D77D798666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40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9AB36-906D-4692-9DC3-EDA013F33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E3AD5E-A10C-437A-A911-E18265DF71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32EE50-54AF-4A80-8D47-49F7B1F98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C694F-83EE-4A21-905E-79D5CB3952CA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3AA9EA-8A25-422C-8654-9E01A01EA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E2C1BE-0560-4D47-A516-06DAD67FE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F5AEE-313F-4653-8BCE-D77D798666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221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E9A8F97-0446-4696-9ABD-9E0401CAF0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B6C236-8AA1-47D9-B95F-64680EED42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C320DC-40E4-4C5D-96AC-3829E74CF9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C694F-83EE-4A21-905E-79D5CB3952CA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B2C3B4-7298-44AC-96B4-78BA60D8D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61078B-3CF9-417D-A7B0-14EA8272A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F5AEE-313F-4653-8BCE-D77D798666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146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B8C1CC"/>
            </a:gs>
            <a:gs pos="41000">
              <a:srgbClr val="E0E4E8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6BB4A5-B775-44F0-944B-A382EB68F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634441-6812-4A5D-B766-5AA7CCD725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3EEF7D-2E6C-469A-9BF0-2B8D5A061B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CC694F-83EE-4A21-905E-79D5CB3952CA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A2CB56-C399-4C60-B7C7-066B548504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A5549E-6A10-461A-BDB8-92789D814C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0F5AEE-313F-4653-8BCE-D77D798666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210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7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gif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BAE4E817-82CE-435C-81D5-ED2167F5CC67}"/>
              </a:ext>
            </a:extLst>
          </p:cNvPr>
          <p:cNvSpPr/>
          <p:nvPr/>
        </p:nvSpPr>
        <p:spPr>
          <a:xfrm>
            <a:off x="0" y="6423435"/>
            <a:ext cx="12192000" cy="410451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D8A273AD-C2F4-4970-A66F-5847976830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483" y="317090"/>
            <a:ext cx="9092381" cy="6302478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02E5343F-2840-4192-85C9-45F425E41A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0212" y="3048922"/>
            <a:ext cx="3851787" cy="1276350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6201EE14-7879-44EC-A53D-739515C83F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6690" y="4251990"/>
            <a:ext cx="3550059" cy="1495425"/>
          </a:xfrm>
          <a:prstGeom prst="rect">
            <a:avLst/>
          </a:prstGeom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2EC66A0E-C876-44DC-80CE-958817FC4F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98326" y="3048922"/>
            <a:ext cx="3755925" cy="1447800"/>
          </a:xfrm>
          <a:prstGeom prst="rect">
            <a:avLst/>
          </a:prstGeom>
        </p:spPr>
      </p:pic>
      <p:pic>
        <p:nvPicPr>
          <p:cNvPr id="12" name="صورة 11">
            <a:extLst>
              <a:ext uri="{FF2B5EF4-FFF2-40B4-BE49-F238E27FC236}">
                <a16:creationId xmlns:a16="http://schemas.microsoft.com/office/drawing/2014/main" id="{7935012E-A0ED-45B7-911F-528BF7A70B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98325" y="3886126"/>
            <a:ext cx="3460957" cy="1419225"/>
          </a:xfrm>
          <a:prstGeom prst="rect">
            <a:avLst/>
          </a:prstGeom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1A4E7820-7D58-4F3F-BF87-44036FCE7906}"/>
              </a:ext>
            </a:extLst>
          </p:cNvPr>
          <p:cNvPicPr>
            <a:picLocks noChangeAspect="1"/>
          </p:cNvPicPr>
          <p:nvPr/>
        </p:nvPicPr>
        <p:blipFill>
          <a:blip r:embed="rId7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0983" y="-1514941"/>
            <a:ext cx="5401067" cy="540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359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5FEB20B-869A-4877-A0BE-E13F6844F80E}"/>
              </a:ext>
            </a:extLst>
          </p:cNvPr>
          <p:cNvGrpSpPr/>
          <p:nvPr/>
        </p:nvGrpSpPr>
        <p:grpSpPr>
          <a:xfrm>
            <a:off x="1832644" y="1377684"/>
            <a:ext cx="3650783" cy="955971"/>
            <a:chOff x="1832644" y="1377684"/>
            <a:chExt cx="3650783" cy="955971"/>
          </a:xfrm>
        </p:grpSpPr>
        <p:sp>
          <p:nvSpPr>
            <p:cNvPr id="16" name="Rectangle: Top Corners Rounded 15">
              <a:extLst>
                <a:ext uri="{FF2B5EF4-FFF2-40B4-BE49-F238E27FC236}">
                  <a16:creationId xmlns:a16="http://schemas.microsoft.com/office/drawing/2014/main" id="{1AAD5EF9-C1E5-41C9-9197-F96199FE08E8}"/>
                </a:ext>
              </a:extLst>
            </p:cNvPr>
            <p:cNvSpPr/>
            <p:nvPr/>
          </p:nvSpPr>
          <p:spPr>
            <a:xfrm rot="16200000">
              <a:off x="3159567" y="50761"/>
              <a:ext cx="943428" cy="3597273"/>
            </a:xfrm>
            <a:prstGeom prst="round2SameRect">
              <a:avLst/>
            </a:prstGeom>
            <a:gradFill flip="none" rotWithShape="1">
              <a:gsLst>
                <a:gs pos="10000">
                  <a:srgbClr val="FDA415">
                    <a:alpha val="87000"/>
                  </a:srgbClr>
                </a:gs>
                <a:gs pos="52000">
                  <a:srgbClr val="FFE100">
                    <a:alpha val="63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FBBC3533-E42D-410A-89D5-20408555F97B}"/>
                </a:ext>
              </a:extLst>
            </p:cNvPr>
            <p:cNvSpPr/>
            <p:nvPr/>
          </p:nvSpPr>
          <p:spPr>
            <a:xfrm rot="5400000">
              <a:off x="4902312" y="1752541"/>
              <a:ext cx="951983" cy="210246"/>
            </a:xfrm>
            <a:prstGeom prst="rect">
              <a:avLst/>
            </a:prstGeom>
            <a:gradFill>
              <a:gsLst>
                <a:gs pos="87000">
                  <a:srgbClr val="F4E256"/>
                </a:gs>
                <a:gs pos="11000">
                  <a:schemeClr val="tx1">
                    <a:alpha val="42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C81647AC-BA68-4480-9CA6-021C5E958F64}"/>
                </a:ext>
              </a:extLst>
            </p:cNvPr>
            <p:cNvSpPr/>
            <p:nvPr/>
          </p:nvSpPr>
          <p:spPr>
            <a:xfrm>
              <a:off x="1957173" y="1465228"/>
              <a:ext cx="3280018" cy="745713"/>
            </a:xfrm>
            <a:prstGeom prst="roundRect">
              <a:avLst/>
            </a:prstGeom>
            <a:solidFill>
              <a:srgbClr val="F4D2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800" dirty="0">
                  <a:solidFill>
                    <a:schemeClr val="tx1"/>
                  </a:solidFill>
                  <a:cs typeface="AL-Mohanad Bold" pitchFamily="2" charset="-78"/>
                </a:rPr>
                <a:t>كتابة السؤال الأول</a:t>
              </a:r>
              <a:endParaRPr lang="en-US" sz="2800" dirty="0">
                <a:solidFill>
                  <a:schemeClr val="tx1"/>
                </a:solidFill>
                <a:cs typeface="AL-Mohanad Bold" pitchFamily="2" charset="-78"/>
              </a:endParaRPr>
            </a:p>
          </p:txBody>
        </p:sp>
      </p:grpSp>
      <p:sp>
        <p:nvSpPr>
          <p:cNvPr id="3" name="Oval 2">
            <a:extLst>
              <a:ext uri="{FF2B5EF4-FFF2-40B4-BE49-F238E27FC236}">
                <a16:creationId xmlns:a16="http://schemas.microsoft.com/office/drawing/2014/main" id="{2331808B-93B3-4EE1-9C5C-89D278B15FEA}"/>
              </a:ext>
            </a:extLst>
          </p:cNvPr>
          <p:cNvSpPr/>
          <p:nvPr/>
        </p:nvSpPr>
        <p:spPr>
          <a:xfrm>
            <a:off x="3710969" y="6222722"/>
            <a:ext cx="4963885" cy="497441"/>
          </a:xfrm>
          <a:prstGeom prst="ellipse">
            <a:avLst/>
          </a:prstGeom>
          <a:gradFill>
            <a:gsLst>
              <a:gs pos="100000">
                <a:srgbClr val="D4DAE0">
                  <a:alpha val="0"/>
                </a:srgbClr>
              </a:gs>
              <a:gs pos="11000">
                <a:schemeClr val="tx1">
                  <a:alpha val="62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softEdge rad="165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437A3E27-58A6-47CB-B445-E9DEC0E0A477}"/>
              </a:ext>
            </a:extLst>
          </p:cNvPr>
          <p:cNvSpPr/>
          <p:nvPr/>
        </p:nvSpPr>
        <p:spPr>
          <a:xfrm>
            <a:off x="5352030" y="292130"/>
            <a:ext cx="1699144" cy="6131305"/>
          </a:xfrm>
          <a:custGeom>
            <a:avLst/>
            <a:gdLst>
              <a:gd name="connsiteX0" fmla="*/ 849572 w 1699144"/>
              <a:gd name="connsiteY0" fmla="*/ 0 h 6131305"/>
              <a:gd name="connsiteX1" fmla="*/ 1699144 w 1699144"/>
              <a:gd name="connsiteY1" fmla="*/ 666594 h 6131305"/>
              <a:gd name="connsiteX2" fmla="*/ 1464540 w 1699144"/>
              <a:gd name="connsiteY2" fmla="*/ 666594 h 6131305"/>
              <a:gd name="connsiteX3" fmla="*/ 1469618 w 1699144"/>
              <a:gd name="connsiteY3" fmla="*/ 691746 h 6131305"/>
              <a:gd name="connsiteX4" fmla="*/ 1469618 w 1699144"/>
              <a:gd name="connsiteY4" fmla="*/ 6018761 h 6131305"/>
              <a:gd name="connsiteX5" fmla="*/ 1357074 w 1699144"/>
              <a:gd name="connsiteY5" fmla="*/ 6131305 h 6131305"/>
              <a:gd name="connsiteX6" fmla="*/ 400476 w 1699144"/>
              <a:gd name="connsiteY6" fmla="*/ 6131305 h 6131305"/>
              <a:gd name="connsiteX7" fmla="*/ 287932 w 1699144"/>
              <a:gd name="connsiteY7" fmla="*/ 6018761 h 6131305"/>
              <a:gd name="connsiteX8" fmla="*/ 287932 w 1699144"/>
              <a:gd name="connsiteY8" fmla="*/ 691746 h 6131305"/>
              <a:gd name="connsiteX9" fmla="*/ 293010 w 1699144"/>
              <a:gd name="connsiteY9" fmla="*/ 666594 h 6131305"/>
              <a:gd name="connsiteX10" fmla="*/ 0 w 1699144"/>
              <a:gd name="connsiteY10" fmla="*/ 666594 h 6131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99144" h="6131305">
                <a:moveTo>
                  <a:pt x="849572" y="0"/>
                </a:moveTo>
                <a:lnTo>
                  <a:pt x="1699144" y="666594"/>
                </a:lnTo>
                <a:lnTo>
                  <a:pt x="1464540" y="666594"/>
                </a:lnTo>
                <a:lnTo>
                  <a:pt x="1469618" y="691746"/>
                </a:lnTo>
                <a:lnTo>
                  <a:pt x="1469618" y="6018761"/>
                </a:lnTo>
                <a:cubicBezTo>
                  <a:pt x="1469618" y="6080917"/>
                  <a:pt x="1419230" y="6131305"/>
                  <a:pt x="1357074" y="6131305"/>
                </a:cubicBezTo>
                <a:lnTo>
                  <a:pt x="400476" y="6131305"/>
                </a:lnTo>
                <a:cubicBezTo>
                  <a:pt x="338320" y="6131305"/>
                  <a:pt x="287932" y="6080917"/>
                  <a:pt x="287932" y="6018761"/>
                </a:cubicBezTo>
                <a:lnTo>
                  <a:pt x="287932" y="691746"/>
                </a:lnTo>
                <a:lnTo>
                  <a:pt x="293010" y="666594"/>
                </a:lnTo>
                <a:lnTo>
                  <a:pt x="0" y="666594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20BE70BB-6A8D-4546-BC66-F972759B3BA9}"/>
              </a:ext>
            </a:extLst>
          </p:cNvPr>
          <p:cNvSpPr/>
          <p:nvPr/>
        </p:nvSpPr>
        <p:spPr>
          <a:xfrm>
            <a:off x="5246445" y="262627"/>
            <a:ext cx="1699144" cy="6131305"/>
          </a:xfrm>
          <a:custGeom>
            <a:avLst/>
            <a:gdLst>
              <a:gd name="connsiteX0" fmla="*/ 849572 w 1699144"/>
              <a:gd name="connsiteY0" fmla="*/ 0 h 6131305"/>
              <a:gd name="connsiteX1" fmla="*/ 1699144 w 1699144"/>
              <a:gd name="connsiteY1" fmla="*/ 666594 h 6131305"/>
              <a:gd name="connsiteX2" fmla="*/ 1464540 w 1699144"/>
              <a:gd name="connsiteY2" fmla="*/ 666594 h 6131305"/>
              <a:gd name="connsiteX3" fmla="*/ 1469618 w 1699144"/>
              <a:gd name="connsiteY3" fmla="*/ 691746 h 6131305"/>
              <a:gd name="connsiteX4" fmla="*/ 1469618 w 1699144"/>
              <a:gd name="connsiteY4" fmla="*/ 6018761 h 6131305"/>
              <a:gd name="connsiteX5" fmla="*/ 1357074 w 1699144"/>
              <a:gd name="connsiteY5" fmla="*/ 6131305 h 6131305"/>
              <a:gd name="connsiteX6" fmla="*/ 400476 w 1699144"/>
              <a:gd name="connsiteY6" fmla="*/ 6131305 h 6131305"/>
              <a:gd name="connsiteX7" fmla="*/ 287932 w 1699144"/>
              <a:gd name="connsiteY7" fmla="*/ 6018761 h 6131305"/>
              <a:gd name="connsiteX8" fmla="*/ 287932 w 1699144"/>
              <a:gd name="connsiteY8" fmla="*/ 691746 h 6131305"/>
              <a:gd name="connsiteX9" fmla="*/ 293010 w 1699144"/>
              <a:gd name="connsiteY9" fmla="*/ 666594 h 6131305"/>
              <a:gd name="connsiteX10" fmla="*/ 0 w 1699144"/>
              <a:gd name="connsiteY10" fmla="*/ 666594 h 6131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99144" h="6131305">
                <a:moveTo>
                  <a:pt x="849572" y="0"/>
                </a:moveTo>
                <a:lnTo>
                  <a:pt x="1699144" y="666594"/>
                </a:lnTo>
                <a:lnTo>
                  <a:pt x="1464540" y="666594"/>
                </a:lnTo>
                <a:lnTo>
                  <a:pt x="1469618" y="691746"/>
                </a:lnTo>
                <a:lnTo>
                  <a:pt x="1469618" y="6018761"/>
                </a:lnTo>
                <a:cubicBezTo>
                  <a:pt x="1469618" y="6080917"/>
                  <a:pt x="1419230" y="6131305"/>
                  <a:pt x="1357074" y="6131305"/>
                </a:cubicBezTo>
                <a:lnTo>
                  <a:pt x="400476" y="6131305"/>
                </a:lnTo>
                <a:cubicBezTo>
                  <a:pt x="338320" y="6131305"/>
                  <a:pt x="287932" y="6080917"/>
                  <a:pt x="287932" y="6018761"/>
                </a:cubicBezTo>
                <a:lnTo>
                  <a:pt x="287932" y="691746"/>
                </a:lnTo>
                <a:lnTo>
                  <a:pt x="293010" y="666594"/>
                </a:lnTo>
                <a:lnTo>
                  <a:pt x="0" y="666594"/>
                </a:lnTo>
                <a:close/>
              </a:path>
            </a:pathLst>
          </a:custGeom>
          <a:gradFill flip="none" rotWithShape="1">
            <a:gsLst>
              <a:gs pos="100000">
                <a:schemeClr val="bg1"/>
              </a:gs>
              <a:gs pos="12000">
                <a:schemeClr val="bg1">
                  <a:lumMod val="95000"/>
                </a:schemeClr>
              </a:gs>
            </a:gsLst>
            <a:lin ang="16200000" scaled="1"/>
            <a:tileRect/>
          </a:gradFill>
          <a:ln>
            <a:solidFill>
              <a:schemeClr val="bg1"/>
            </a:solidFill>
          </a:ln>
          <a:effectLst>
            <a:reflection blurRad="6350" stA="50000" endA="300" endPos="38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F2A1D8-378E-4E66-8786-F8A445EE9916}"/>
              </a:ext>
            </a:extLst>
          </p:cNvPr>
          <p:cNvSpPr/>
          <p:nvPr/>
        </p:nvSpPr>
        <p:spPr>
          <a:xfrm>
            <a:off x="5679073" y="1349828"/>
            <a:ext cx="186305" cy="92891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7C003EC-838F-4C5A-8F1A-E86D02BAB821}"/>
              </a:ext>
            </a:extLst>
          </p:cNvPr>
          <p:cNvSpPr/>
          <p:nvPr/>
        </p:nvSpPr>
        <p:spPr>
          <a:xfrm>
            <a:off x="5671370" y="2467819"/>
            <a:ext cx="186305" cy="92891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1F36AA3-DDFC-4FD8-A797-2E622791913A}"/>
              </a:ext>
            </a:extLst>
          </p:cNvPr>
          <p:cNvSpPr/>
          <p:nvPr/>
        </p:nvSpPr>
        <p:spPr>
          <a:xfrm>
            <a:off x="5663667" y="3585810"/>
            <a:ext cx="186305" cy="92891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466EAEF-C305-49D9-A1D8-3E051514F3DC}"/>
              </a:ext>
            </a:extLst>
          </p:cNvPr>
          <p:cNvSpPr/>
          <p:nvPr/>
        </p:nvSpPr>
        <p:spPr>
          <a:xfrm>
            <a:off x="5655964" y="4703801"/>
            <a:ext cx="186305" cy="92891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4447ED7-28E9-4C89-A163-97DF28EF3A8C}"/>
              </a:ext>
            </a:extLst>
          </p:cNvPr>
          <p:cNvSpPr/>
          <p:nvPr/>
        </p:nvSpPr>
        <p:spPr>
          <a:xfrm>
            <a:off x="6385397" y="2003362"/>
            <a:ext cx="186305" cy="92891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B43C153-737A-4288-AFE6-8AEE4A130E7B}"/>
              </a:ext>
            </a:extLst>
          </p:cNvPr>
          <p:cNvSpPr/>
          <p:nvPr/>
        </p:nvSpPr>
        <p:spPr>
          <a:xfrm>
            <a:off x="6377694" y="3121353"/>
            <a:ext cx="186305" cy="92891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0D55B2-F2CC-495E-8555-42688E13FE63}"/>
              </a:ext>
            </a:extLst>
          </p:cNvPr>
          <p:cNvSpPr/>
          <p:nvPr/>
        </p:nvSpPr>
        <p:spPr>
          <a:xfrm>
            <a:off x="6369991" y="4239344"/>
            <a:ext cx="186305" cy="92891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5D62BF-59E2-4E99-BB63-065D3519A7B2}"/>
              </a:ext>
            </a:extLst>
          </p:cNvPr>
          <p:cNvSpPr/>
          <p:nvPr/>
        </p:nvSpPr>
        <p:spPr>
          <a:xfrm>
            <a:off x="6362288" y="5357335"/>
            <a:ext cx="186305" cy="92891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B940CF-3783-4745-8D22-790E2F8B8BFA}"/>
              </a:ext>
            </a:extLst>
          </p:cNvPr>
          <p:cNvSpPr/>
          <p:nvPr/>
        </p:nvSpPr>
        <p:spPr>
          <a:xfrm>
            <a:off x="5388865" y="1444617"/>
            <a:ext cx="347819" cy="809562"/>
          </a:xfrm>
          <a:prstGeom prst="rect">
            <a:avLst/>
          </a:prstGeom>
          <a:gradFill flip="none" rotWithShape="1">
            <a:gsLst>
              <a:gs pos="76000">
                <a:srgbClr val="FEB60F"/>
              </a:gs>
              <a:gs pos="91000">
                <a:srgbClr val="A66802"/>
              </a:gs>
              <a:gs pos="885">
                <a:srgbClr val="A66802"/>
              </a:gs>
              <a:gs pos="16000">
                <a:srgbClr val="FDA415"/>
              </a:gs>
              <a:gs pos="52000">
                <a:srgbClr val="FFE1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مستطيل: زوايا مستديرة 25">
            <a:extLst>
              <a:ext uri="{FF2B5EF4-FFF2-40B4-BE49-F238E27FC236}">
                <a16:creationId xmlns:a16="http://schemas.microsoft.com/office/drawing/2014/main" id="{F9C2EDB3-2FD2-4433-946A-157707B3F708}"/>
              </a:ext>
            </a:extLst>
          </p:cNvPr>
          <p:cNvSpPr/>
          <p:nvPr/>
        </p:nvSpPr>
        <p:spPr>
          <a:xfrm>
            <a:off x="0" y="6423435"/>
            <a:ext cx="12192000" cy="410451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19976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5FEB20B-869A-4877-A0BE-E13F6844F80E}"/>
              </a:ext>
            </a:extLst>
          </p:cNvPr>
          <p:cNvGrpSpPr/>
          <p:nvPr/>
        </p:nvGrpSpPr>
        <p:grpSpPr>
          <a:xfrm>
            <a:off x="1832644" y="1377684"/>
            <a:ext cx="3650783" cy="955971"/>
            <a:chOff x="1832644" y="1377684"/>
            <a:chExt cx="3650783" cy="955971"/>
          </a:xfrm>
        </p:grpSpPr>
        <p:sp>
          <p:nvSpPr>
            <p:cNvPr id="16" name="Rectangle: Top Corners Rounded 15">
              <a:extLst>
                <a:ext uri="{FF2B5EF4-FFF2-40B4-BE49-F238E27FC236}">
                  <a16:creationId xmlns:a16="http://schemas.microsoft.com/office/drawing/2014/main" id="{1AAD5EF9-C1E5-41C9-9197-F96199FE08E8}"/>
                </a:ext>
              </a:extLst>
            </p:cNvPr>
            <p:cNvSpPr/>
            <p:nvPr/>
          </p:nvSpPr>
          <p:spPr>
            <a:xfrm rot="16200000">
              <a:off x="3159567" y="50761"/>
              <a:ext cx="943428" cy="3597273"/>
            </a:xfrm>
            <a:prstGeom prst="round2SameRect">
              <a:avLst/>
            </a:prstGeom>
            <a:gradFill flip="none" rotWithShape="1">
              <a:gsLst>
                <a:gs pos="10000">
                  <a:srgbClr val="FDA415">
                    <a:alpha val="87000"/>
                  </a:srgbClr>
                </a:gs>
                <a:gs pos="52000">
                  <a:srgbClr val="FFE100">
                    <a:alpha val="63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FBBC3533-E42D-410A-89D5-20408555F97B}"/>
                </a:ext>
              </a:extLst>
            </p:cNvPr>
            <p:cNvSpPr/>
            <p:nvPr/>
          </p:nvSpPr>
          <p:spPr>
            <a:xfrm rot="5400000">
              <a:off x="4902312" y="1752541"/>
              <a:ext cx="951983" cy="210246"/>
            </a:xfrm>
            <a:prstGeom prst="rect">
              <a:avLst/>
            </a:prstGeom>
            <a:gradFill>
              <a:gsLst>
                <a:gs pos="87000">
                  <a:srgbClr val="F4E256"/>
                </a:gs>
                <a:gs pos="11000">
                  <a:schemeClr val="tx1">
                    <a:alpha val="42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Oval 2">
            <a:extLst>
              <a:ext uri="{FF2B5EF4-FFF2-40B4-BE49-F238E27FC236}">
                <a16:creationId xmlns:a16="http://schemas.microsoft.com/office/drawing/2014/main" id="{2331808B-93B3-4EE1-9C5C-89D278B15FEA}"/>
              </a:ext>
            </a:extLst>
          </p:cNvPr>
          <p:cNvSpPr/>
          <p:nvPr/>
        </p:nvSpPr>
        <p:spPr>
          <a:xfrm>
            <a:off x="3710969" y="6222722"/>
            <a:ext cx="4963885" cy="497441"/>
          </a:xfrm>
          <a:prstGeom prst="ellipse">
            <a:avLst/>
          </a:prstGeom>
          <a:gradFill>
            <a:gsLst>
              <a:gs pos="100000">
                <a:srgbClr val="D4DAE0">
                  <a:alpha val="0"/>
                </a:srgbClr>
              </a:gs>
              <a:gs pos="11000">
                <a:schemeClr val="tx1">
                  <a:alpha val="62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softEdge rad="165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437A3E27-58A6-47CB-B445-E9DEC0E0A477}"/>
              </a:ext>
            </a:extLst>
          </p:cNvPr>
          <p:cNvSpPr/>
          <p:nvPr/>
        </p:nvSpPr>
        <p:spPr>
          <a:xfrm>
            <a:off x="5352030" y="292130"/>
            <a:ext cx="1699144" cy="6131305"/>
          </a:xfrm>
          <a:custGeom>
            <a:avLst/>
            <a:gdLst>
              <a:gd name="connsiteX0" fmla="*/ 849572 w 1699144"/>
              <a:gd name="connsiteY0" fmla="*/ 0 h 6131305"/>
              <a:gd name="connsiteX1" fmla="*/ 1699144 w 1699144"/>
              <a:gd name="connsiteY1" fmla="*/ 666594 h 6131305"/>
              <a:gd name="connsiteX2" fmla="*/ 1464540 w 1699144"/>
              <a:gd name="connsiteY2" fmla="*/ 666594 h 6131305"/>
              <a:gd name="connsiteX3" fmla="*/ 1469618 w 1699144"/>
              <a:gd name="connsiteY3" fmla="*/ 691746 h 6131305"/>
              <a:gd name="connsiteX4" fmla="*/ 1469618 w 1699144"/>
              <a:gd name="connsiteY4" fmla="*/ 6018761 h 6131305"/>
              <a:gd name="connsiteX5" fmla="*/ 1357074 w 1699144"/>
              <a:gd name="connsiteY5" fmla="*/ 6131305 h 6131305"/>
              <a:gd name="connsiteX6" fmla="*/ 400476 w 1699144"/>
              <a:gd name="connsiteY6" fmla="*/ 6131305 h 6131305"/>
              <a:gd name="connsiteX7" fmla="*/ 287932 w 1699144"/>
              <a:gd name="connsiteY7" fmla="*/ 6018761 h 6131305"/>
              <a:gd name="connsiteX8" fmla="*/ 287932 w 1699144"/>
              <a:gd name="connsiteY8" fmla="*/ 691746 h 6131305"/>
              <a:gd name="connsiteX9" fmla="*/ 293010 w 1699144"/>
              <a:gd name="connsiteY9" fmla="*/ 666594 h 6131305"/>
              <a:gd name="connsiteX10" fmla="*/ 0 w 1699144"/>
              <a:gd name="connsiteY10" fmla="*/ 666594 h 6131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99144" h="6131305">
                <a:moveTo>
                  <a:pt x="849572" y="0"/>
                </a:moveTo>
                <a:lnTo>
                  <a:pt x="1699144" y="666594"/>
                </a:lnTo>
                <a:lnTo>
                  <a:pt x="1464540" y="666594"/>
                </a:lnTo>
                <a:lnTo>
                  <a:pt x="1469618" y="691746"/>
                </a:lnTo>
                <a:lnTo>
                  <a:pt x="1469618" y="6018761"/>
                </a:lnTo>
                <a:cubicBezTo>
                  <a:pt x="1469618" y="6080917"/>
                  <a:pt x="1419230" y="6131305"/>
                  <a:pt x="1357074" y="6131305"/>
                </a:cubicBezTo>
                <a:lnTo>
                  <a:pt x="400476" y="6131305"/>
                </a:lnTo>
                <a:cubicBezTo>
                  <a:pt x="338320" y="6131305"/>
                  <a:pt x="287932" y="6080917"/>
                  <a:pt x="287932" y="6018761"/>
                </a:cubicBezTo>
                <a:lnTo>
                  <a:pt x="287932" y="691746"/>
                </a:lnTo>
                <a:lnTo>
                  <a:pt x="293010" y="666594"/>
                </a:lnTo>
                <a:lnTo>
                  <a:pt x="0" y="666594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20BE70BB-6A8D-4546-BC66-F972759B3BA9}"/>
              </a:ext>
            </a:extLst>
          </p:cNvPr>
          <p:cNvSpPr/>
          <p:nvPr/>
        </p:nvSpPr>
        <p:spPr>
          <a:xfrm>
            <a:off x="5246445" y="262627"/>
            <a:ext cx="1699144" cy="6131305"/>
          </a:xfrm>
          <a:custGeom>
            <a:avLst/>
            <a:gdLst>
              <a:gd name="connsiteX0" fmla="*/ 849572 w 1699144"/>
              <a:gd name="connsiteY0" fmla="*/ 0 h 6131305"/>
              <a:gd name="connsiteX1" fmla="*/ 1699144 w 1699144"/>
              <a:gd name="connsiteY1" fmla="*/ 666594 h 6131305"/>
              <a:gd name="connsiteX2" fmla="*/ 1464540 w 1699144"/>
              <a:gd name="connsiteY2" fmla="*/ 666594 h 6131305"/>
              <a:gd name="connsiteX3" fmla="*/ 1469618 w 1699144"/>
              <a:gd name="connsiteY3" fmla="*/ 691746 h 6131305"/>
              <a:gd name="connsiteX4" fmla="*/ 1469618 w 1699144"/>
              <a:gd name="connsiteY4" fmla="*/ 6018761 h 6131305"/>
              <a:gd name="connsiteX5" fmla="*/ 1357074 w 1699144"/>
              <a:gd name="connsiteY5" fmla="*/ 6131305 h 6131305"/>
              <a:gd name="connsiteX6" fmla="*/ 400476 w 1699144"/>
              <a:gd name="connsiteY6" fmla="*/ 6131305 h 6131305"/>
              <a:gd name="connsiteX7" fmla="*/ 287932 w 1699144"/>
              <a:gd name="connsiteY7" fmla="*/ 6018761 h 6131305"/>
              <a:gd name="connsiteX8" fmla="*/ 287932 w 1699144"/>
              <a:gd name="connsiteY8" fmla="*/ 691746 h 6131305"/>
              <a:gd name="connsiteX9" fmla="*/ 293010 w 1699144"/>
              <a:gd name="connsiteY9" fmla="*/ 666594 h 6131305"/>
              <a:gd name="connsiteX10" fmla="*/ 0 w 1699144"/>
              <a:gd name="connsiteY10" fmla="*/ 666594 h 6131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99144" h="6131305">
                <a:moveTo>
                  <a:pt x="849572" y="0"/>
                </a:moveTo>
                <a:lnTo>
                  <a:pt x="1699144" y="666594"/>
                </a:lnTo>
                <a:lnTo>
                  <a:pt x="1464540" y="666594"/>
                </a:lnTo>
                <a:lnTo>
                  <a:pt x="1469618" y="691746"/>
                </a:lnTo>
                <a:lnTo>
                  <a:pt x="1469618" y="6018761"/>
                </a:lnTo>
                <a:cubicBezTo>
                  <a:pt x="1469618" y="6080917"/>
                  <a:pt x="1419230" y="6131305"/>
                  <a:pt x="1357074" y="6131305"/>
                </a:cubicBezTo>
                <a:lnTo>
                  <a:pt x="400476" y="6131305"/>
                </a:lnTo>
                <a:cubicBezTo>
                  <a:pt x="338320" y="6131305"/>
                  <a:pt x="287932" y="6080917"/>
                  <a:pt x="287932" y="6018761"/>
                </a:cubicBezTo>
                <a:lnTo>
                  <a:pt x="287932" y="691746"/>
                </a:lnTo>
                <a:lnTo>
                  <a:pt x="293010" y="666594"/>
                </a:lnTo>
                <a:lnTo>
                  <a:pt x="0" y="666594"/>
                </a:lnTo>
                <a:close/>
              </a:path>
            </a:pathLst>
          </a:custGeom>
          <a:gradFill flip="none" rotWithShape="1">
            <a:gsLst>
              <a:gs pos="100000">
                <a:schemeClr val="bg1"/>
              </a:gs>
              <a:gs pos="12000">
                <a:schemeClr val="bg1">
                  <a:lumMod val="95000"/>
                </a:schemeClr>
              </a:gs>
            </a:gsLst>
            <a:lin ang="16200000" scaled="1"/>
            <a:tileRect/>
          </a:gradFill>
          <a:ln>
            <a:solidFill>
              <a:schemeClr val="bg1"/>
            </a:solidFill>
          </a:ln>
          <a:effectLst>
            <a:reflection blurRad="6350" stA="50000" endA="300" endPos="38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F2A1D8-378E-4E66-8786-F8A445EE9916}"/>
              </a:ext>
            </a:extLst>
          </p:cNvPr>
          <p:cNvSpPr/>
          <p:nvPr/>
        </p:nvSpPr>
        <p:spPr>
          <a:xfrm>
            <a:off x="5679073" y="1349828"/>
            <a:ext cx="186305" cy="92891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7C003EC-838F-4C5A-8F1A-E86D02BAB821}"/>
              </a:ext>
            </a:extLst>
          </p:cNvPr>
          <p:cNvSpPr/>
          <p:nvPr/>
        </p:nvSpPr>
        <p:spPr>
          <a:xfrm>
            <a:off x="5671370" y="2467819"/>
            <a:ext cx="186305" cy="92891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1F36AA3-DDFC-4FD8-A797-2E622791913A}"/>
              </a:ext>
            </a:extLst>
          </p:cNvPr>
          <p:cNvSpPr/>
          <p:nvPr/>
        </p:nvSpPr>
        <p:spPr>
          <a:xfrm>
            <a:off x="5663667" y="3585810"/>
            <a:ext cx="186305" cy="92891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466EAEF-C305-49D9-A1D8-3E051514F3DC}"/>
              </a:ext>
            </a:extLst>
          </p:cNvPr>
          <p:cNvSpPr/>
          <p:nvPr/>
        </p:nvSpPr>
        <p:spPr>
          <a:xfrm>
            <a:off x="5655964" y="4703801"/>
            <a:ext cx="186305" cy="92891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4447ED7-28E9-4C89-A163-97DF28EF3A8C}"/>
              </a:ext>
            </a:extLst>
          </p:cNvPr>
          <p:cNvSpPr/>
          <p:nvPr/>
        </p:nvSpPr>
        <p:spPr>
          <a:xfrm>
            <a:off x="6385397" y="2003362"/>
            <a:ext cx="186305" cy="92891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B43C153-737A-4288-AFE6-8AEE4A130E7B}"/>
              </a:ext>
            </a:extLst>
          </p:cNvPr>
          <p:cNvSpPr/>
          <p:nvPr/>
        </p:nvSpPr>
        <p:spPr>
          <a:xfrm>
            <a:off x="6377694" y="3121353"/>
            <a:ext cx="186305" cy="92891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0D55B2-F2CC-495E-8555-42688E13FE63}"/>
              </a:ext>
            </a:extLst>
          </p:cNvPr>
          <p:cNvSpPr/>
          <p:nvPr/>
        </p:nvSpPr>
        <p:spPr>
          <a:xfrm>
            <a:off x="6369991" y="4239344"/>
            <a:ext cx="186305" cy="92891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5D62BF-59E2-4E99-BB63-065D3519A7B2}"/>
              </a:ext>
            </a:extLst>
          </p:cNvPr>
          <p:cNvSpPr/>
          <p:nvPr/>
        </p:nvSpPr>
        <p:spPr>
          <a:xfrm>
            <a:off x="6362288" y="5357335"/>
            <a:ext cx="186305" cy="92891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B940CF-3783-4745-8D22-790E2F8B8BFA}"/>
              </a:ext>
            </a:extLst>
          </p:cNvPr>
          <p:cNvSpPr/>
          <p:nvPr/>
        </p:nvSpPr>
        <p:spPr>
          <a:xfrm>
            <a:off x="5388865" y="1444617"/>
            <a:ext cx="347819" cy="809562"/>
          </a:xfrm>
          <a:prstGeom prst="rect">
            <a:avLst/>
          </a:prstGeom>
          <a:gradFill flip="none" rotWithShape="1">
            <a:gsLst>
              <a:gs pos="76000">
                <a:srgbClr val="FEB60F"/>
              </a:gs>
              <a:gs pos="91000">
                <a:srgbClr val="A66802"/>
              </a:gs>
              <a:gs pos="885">
                <a:srgbClr val="A66802"/>
              </a:gs>
              <a:gs pos="16000">
                <a:srgbClr val="FDA415"/>
              </a:gs>
              <a:gs pos="52000">
                <a:srgbClr val="FFE1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03CA60C-D579-432E-A5ED-A63933E84C75}"/>
              </a:ext>
            </a:extLst>
          </p:cNvPr>
          <p:cNvSpPr/>
          <p:nvPr/>
        </p:nvSpPr>
        <p:spPr>
          <a:xfrm flipH="1">
            <a:off x="6483278" y="2063038"/>
            <a:ext cx="347472" cy="809562"/>
          </a:xfrm>
          <a:prstGeom prst="rect">
            <a:avLst/>
          </a:prstGeom>
          <a:gradFill flip="none" rotWithShape="1">
            <a:gsLst>
              <a:gs pos="76000">
                <a:srgbClr val="1960A7"/>
              </a:gs>
              <a:gs pos="91000">
                <a:srgbClr val="0D3257"/>
              </a:gs>
              <a:gs pos="885">
                <a:srgbClr val="0D3257"/>
              </a:gs>
              <a:gs pos="16000">
                <a:srgbClr val="1F77D1"/>
              </a:gs>
              <a:gs pos="52000">
                <a:srgbClr val="00CCFF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943D7ED-774D-4FB2-B02A-0BF921018419}"/>
              </a:ext>
            </a:extLst>
          </p:cNvPr>
          <p:cNvGrpSpPr/>
          <p:nvPr/>
        </p:nvGrpSpPr>
        <p:grpSpPr>
          <a:xfrm>
            <a:off x="6736934" y="1996105"/>
            <a:ext cx="3664899" cy="952982"/>
            <a:chOff x="6736934" y="1996105"/>
            <a:chExt cx="3664899" cy="952982"/>
          </a:xfrm>
        </p:grpSpPr>
        <p:sp>
          <p:nvSpPr>
            <p:cNvPr id="31" name="Rectangle: Top Corners Rounded 30">
              <a:extLst>
                <a:ext uri="{FF2B5EF4-FFF2-40B4-BE49-F238E27FC236}">
                  <a16:creationId xmlns:a16="http://schemas.microsoft.com/office/drawing/2014/main" id="{4A77AC64-AAE0-4184-8AE1-F4EDC01DED4B}"/>
                </a:ext>
              </a:extLst>
            </p:cNvPr>
            <p:cNvSpPr/>
            <p:nvPr/>
          </p:nvSpPr>
          <p:spPr>
            <a:xfrm rot="5400000" flipH="1">
              <a:off x="8131483" y="669182"/>
              <a:ext cx="943428" cy="3597273"/>
            </a:xfrm>
            <a:prstGeom prst="round2SameRect">
              <a:avLst/>
            </a:prstGeom>
            <a:gradFill flip="none" rotWithShape="1">
              <a:gsLst>
                <a:gs pos="10000">
                  <a:srgbClr val="0066CC">
                    <a:alpha val="86667"/>
                  </a:srgbClr>
                </a:gs>
                <a:gs pos="52000">
                  <a:srgbClr val="33CCFF">
                    <a:alpha val="62745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: Rounded Corners 56">
              <a:extLst>
                <a:ext uri="{FF2B5EF4-FFF2-40B4-BE49-F238E27FC236}">
                  <a16:creationId xmlns:a16="http://schemas.microsoft.com/office/drawing/2014/main" id="{F098E177-3007-4595-81CB-8446D66EFA7D}"/>
                </a:ext>
              </a:extLst>
            </p:cNvPr>
            <p:cNvSpPr/>
            <p:nvPr/>
          </p:nvSpPr>
          <p:spPr>
            <a:xfrm>
              <a:off x="6982424" y="2076763"/>
              <a:ext cx="3282483" cy="745713"/>
            </a:xfrm>
            <a:prstGeom prst="roundRect">
              <a:avLst/>
            </a:prstGeom>
            <a:solidFill>
              <a:srgbClr val="4FB1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800" dirty="0">
                  <a:solidFill>
                    <a:schemeClr val="tx1"/>
                  </a:solidFill>
                  <a:cs typeface="AL-Mohanad Bold" pitchFamily="2" charset="-78"/>
                </a:rPr>
                <a:t>كتابة السؤال الثاني</a:t>
              </a:r>
              <a:endParaRPr lang="en-US" sz="2800" dirty="0">
                <a:solidFill>
                  <a:schemeClr val="tx1"/>
                </a:solidFill>
                <a:cs typeface="AL-Mohanad Bold" pitchFamily="2" charset="-78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21DDEB3E-4EAC-463A-8995-96BAE6B3B22A}"/>
                </a:ext>
              </a:extLst>
            </p:cNvPr>
            <p:cNvSpPr/>
            <p:nvPr/>
          </p:nvSpPr>
          <p:spPr>
            <a:xfrm rot="5400000">
              <a:off x="6366065" y="2367973"/>
              <a:ext cx="951983" cy="210246"/>
            </a:xfrm>
            <a:prstGeom prst="rect">
              <a:avLst/>
            </a:prstGeom>
            <a:gradFill>
              <a:gsLst>
                <a:gs pos="87000">
                  <a:srgbClr val="73D5F6"/>
                </a:gs>
                <a:gs pos="11000">
                  <a:schemeClr val="tx1">
                    <a:alpha val="42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93C01709-FBF6-4C4B-B7B2-3F3B11A7EA9F}"/>
                </a:ext>
              </a:extLst>
            </p:cNvPr>
            <p:cNvSpPr txBox="1"/>
            <p:nvPr/>
          </p:nvSpPr>
          <p:spPr>
            <a:xfrm>
              <a:off x="9677477" y="2188009"/>
              <a:ext cx="6096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28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93" name="Rectangle: Rounded Corners 3">
            <a:extLst>
              <a:ext uri="{FF2B5EF4-FFF2-40B4-BE49-F238E27FC236}">
                <a16:creationId xmlns:a16="http://schemas.microsoft.com/office/drawing/2014/main" id="{C8CB400B-63FE-4DF4-8DB8-68938C08B963}"/>
              </a:ext>
            </a:extLst>
          </p:cNvPr>
          <p:cNvSpPr/>
          <p:nvPr/>
        </p:nvSpPr>
        <p:spPr>
          <a:xfrm>
            <a:off x="1957173" y="1465228"/>
            <a:ext cx="3280018" cy="745713"/>
          </a:xfrm>
          <a:prstGeom prst="roundRect">
            <a:avLst/>
          </a:prstGeom>
          <a:solidFill>
            <a:srgbClr val="F4D2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dirty="0">
                <a:solidFill>
                  <a:schemeClr val="tx1"/>
                </a:solidFill>
                <a:cs typeface="AL-Mohanad Bold" pitchFamily="2" charset="-78"/>
              </a:rPr>
              <a:t>كتابة السؤال الأول</a:t>
            </a:r>
            <a:endParaRPr lang="en-US" sz="2800" dirty="0">
              <a:solidFill>
                <a:schemeClr val="tx1"/>
              </a:solidFill>
              <a:cs typeface="AL-Mohanad Bold" pitchFamily="2" charset="-78"/>
            </a:endParaRPr>
          </a:p>
        </p:txBody>
      </p:sp>
      <p:sp>
        <p:nvSpPr>
          <p:cNvPr id="94" name="مستطيل: زوايا مستديرة 93">
            <a:extLst>
              <a:ext uri="{FF2B5EF4-FFF2-40B4-BE49-F238E27FC236}">
                <a16:creationId xmlns:a16="http://schemas.microsoft.com/office/drawing/2014/main" id="{7D183EE5-17A3-4840-87CB-6EE04E5A1090}"/>
              </a:ext>
            </a:extLst>
          </p:cNvPr>
          <p:cNvSpPr/>
          <p:nvPr/>
        </p:nvSpPr>
        <p:spPr>
          <a:xfrm>
            <a:off x="0" y="6423435"/>
            <a:ext cx="12192000" cy="410451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57974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80E1125C-14CC-48E2-8C8E-E1BF7BD4F6BE}"/>
              </a:ext>
            </a:extLst>
          </p:cNvPr>
          <p:cNvGrpSpPr/>
          <p:nvPr/>
        </p:nvGrpSpPr>
        <p:grpSpPr>
          <a:xfrm>
            <a:off x="1832643" y="2442640"/>
            <a:ext cx="3647182" cy="965627"/>
            <a:chOff x="1832643" y="2442640"/>
            <a:chExt cx="3647182" cy="965627"/>
          </a:xfrm>
        </p:grpSpPr>
        <p:sp>
          <p:nvSpPr>
            <p:cNvPr id="19" name="Rectangle: Top Corners Rounded 18">
              <a:extLst>
                <a:ext uri="{FF2B5EF4-FFF2-40B4-BE49-F238E27FC236}">
                  <a16:creationId xmlns:a16="http://schemas.microsoft.com/office/drawing/2014/main" id="{B5FB5CE4-D6D9-4CB1-A7AD-C44AE75372E3}"/>
                </a:ext>
              </a:extLst>
            </p:cNvPr>
            <p:cNvSpPr/>
            <p:nvPr/>
          </p:nvSpPr>
          <p:spPr>
            <a:xfrm rot="16200000">
              <a:off x="3159566" y="1115717"/>
              <a:ext cx="943428" cy="3597273"/>
            </a:xfrm>
            <a:prstGeom prst="round2SameRect">
              <a:avLst/>
            </a:prstGeom>
            <a:gradFill flip="none" rotWithShape="1">
              <a:gsLst>
                <a:gs pos="10000">
                  <a:srgbClr val="D8114E">
                    <a:alpha val="72000"/>
                  </a:srgbClr>
                </a:gs>
                <a:gs pos="52000">
                  <a:srgbClr val="EE5587">
                    <a:alpha val="83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id="{21DF68A9-792D-4C5B-9064-8FEB14BE0C30}"/>
                </a:ext>
              </a:extLst>
            </p:cNvPr>
            <p:cNvSpPr/>
            <p:nvPr/>
          </p:nvSpPr>
          <p:spPr>
            <a:xfrm>
              <a:off x="1957172" y="2541496"/>
              <a:ext cx="3273865" cy="745713"/>
            </a:xfrm>
            <a:prstGeom prst="roundRect">
              <a:avLst/>
            </a:prstGeom>
            <a:solidFill>
              <a:srgbClr val="E661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800" dirty="0">
                  <a:solidFill>
                    <a:schemeClr val="tx1"/>
                  </a:solidFill>
                  <a:cs typeface="AL-Mohanad Bold" pitchFamily="2" charset="-78"/>
                </a:rPr>
                <a:t>كتابة السؤال الثالث</a:t>
              </a:r>
              <a:endParaRPr lang="en-US" sz="2800" dirty="0">
                <a:solidFill>
                  <a:schemeClr val="tx1"/>
                </a:solidFill>
                <a:cs typeface="AL-Mohanad Bold" pitchFamily="2" charset="-78"/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EAAC9092-672E-4A58-A80D-EBB860B42D2F}"/>
                </a:ext>
              </a:extLst>
            </p:cNvPr>
            <p:cNvSpPr/>
            <p:nvPr/>
          </p:nvSpPr>
          <p:spPr>
            <a:xfrm rot="5400000">
              <a:off x="4898710" y="2827153"/>
              <a:ext cx="951983" cy="210246"/>
            </a:xfrm>
            <a:prstGeom prst="rect">
              <a:avLst/>
            </a:prstGeom>
            <a:gradFill>
              <a:gsLst>
                <a:gs pos="87000">
                  <a:srgbClr val="EC6D97"/>
                </a:gs>
                <a:gs pos="11000">
                  <a:schemeClr val="tx1">
                    <a:alpha val="42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75FEB20B-869A-4877-A0BE-E13F6844F80E}"/>
              </a:ext>
            </a:extLst>
          </p:cNvPr>
          <p:cNvGrpSpPr/>
          <p:nvPr/>
        </p:nvGrpSpPr>
        <p:grpSpPr>
          <a:xfrm>
            <a:off x="1832644" y="1377684"/>
            <a:ext cx="3650783" cy="955971"/>
            <a:chOff x="1832644" y="1377684"/>
            <a:chExt cx="3650783" cy="955971"/>
          </a:xfrm>
        </p:grpSpPr>
        <p:sp>
          <p:nvSpPr>
            <p:cNvPr id="16" name="Rectangle: Top Corners Rounded 15">
              <a:extLst>
                <a:ext uri="{FF2B5EF4-FFF2-40B4-BE49-F238E27FC236}">
                  <a16:creationId xmlns:a16="http://schemas.microsoft.com/office/drawing/2014/main" id="{1AAD5EF9-C1E5-41C9-9197-F96199FE08E8}"/>
                </a:ext>
              </a:extLst>
            </p:cNvPr>
            <p:cNvSpPr/>
            <p:nvPr/>
          </p:nvSpPr>
          <p:spPr>
            <a:xfrm rot="16200000">
              <a:off x="3159567" y="50761"/>
              <a:ext cx="943428" cy="3597273"/>
            </a:xfrm>
            <a:prstGeom prst="round2SameRect">
              <a:avLst/>
            </a:prstGeom>
            <a:gradFill flip="none" rotWithShape="1">
              <a:gsLst>
                <a:gs pos="10000">
                  <a:srgbClr val="FDA415">
                    <a:alpha val="87000"/>
                  </a:srgbClr>
                </a:gs>
                <a:gs pos="52000">
                  <a:srgbClr val="FFE100">
                    <a:alpha val="63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FBBC3533-E42D-410A-89D5-20408555F97B}"/>
                </a:ext>
              </a:extLst>
            </p:cNvPr>
            <p:cNvSpPr/>
            <p:nvPr/>
          </p:nvSpPr>
          <p:spPr>
            <a:xfrm rot="5400000">
              <a:off x="4902312" y="1752541"/>
              <a:ext cx="951983" cy="210246"/>
            </a:xfrm>
            <a:prstGeom prst="rect">
              <a:avLst/>
            </a:prstGeom>
            <a:gradFill>
              <a:gsLst>
                <a:gs pos="87000">
                  <a:srgbClr val="F4E256"/>
                </a:gs>
                <a:gs pos="11000">
                  <a:schemeClr val="tx1">
                    <a:alpha val="42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Oval 2">
            <a:extLst>
              <a:ext uri="{FF2B5EF4-FFF2-40B4-BE49-F238E27FC236}">
                <a16:creationId xmlns:a16="http://schemas.microsoft.com/office/drawing/2014/main" id="{2331808B-93B3-4EE1-9C5C-89D278B15FEA}"/>
              </a:ext>
            </a:extLst>
          </p:cNvPr>
          <p:cNvSpPr/>
          <p:nvPr/>
        </p:nvSpPr>
        <p:spPr>
          <a:xfrm>
            <a:off x="3710969" y="6222722"/>
            <a:ext cx="4963885" cy="497441"/>
          </a:xfrm>
          <a:prstGeom prst="ellipse">
            <a:avLst/>
          </a:prstGeom>
          <a:gradFill>
            <a:gsLst>
              <a:gs pos="100000">
                <a:srgbClr val="D4DAE0">
                  <a:alpha val="0"/>
                </a:srgbClr>
              </a:gs>
              <a:gs pos="11000">
                <a:schemeClr val="tx1">
                  <a:alpha val="62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softEdge rad="165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437A3E27-58A6-47CB-B445-E9DEC0E0A477}"/>
              </a:ext>
            </a:extLst>
          </p:cNvPr>
          <p:cNvSpPr/>
          <p:nvPr/>
        </p:nvSpPr>
        <p:spPr>
          <a:xfrm>
            <a:off x="5352030" y="292130"/>
            <a:ext cx="1699144" cy="6131305"/>
          </a:xfrm>
          <a:custGeom>
            <a:avLst/>
            <a:gdLst>
              <a:gd name="connsiteX0" fmla="*/ 849572 w 1699144"/>
              <a:gd name="connsiteY0" fmla="*/ 0 h 6131305"/>
              <a:gd name="connsiteX1" fmla="*/ 1699144 w 1699144"/>
              <a:gd name="connsiteY1" fmla="*/ 666594 h 6131305"/>
              <a:gd name="connsiteX2" fmla="*/ 1464540 w 1699144"/>
              <a:gd name="connsiteY2" fmla="*/ 666594 h 6131305"/>
              <a:gd name="connsiteX3" fmla="*/ 1469618 w 1699144"/>
              <a:gd name="connsiteY3" fmla="*/ 691746 h 6131305"/>
              <a:gd name="connsiteX4" fmla="*/ 1469618 w 1699144"/>
              <a:gd name="connsiteY4" fmla="*/ 6018761 h 6131305"/>
              <a:gd name="connsiteX5" fmla="*/ 1357074 w 1699144"/>
              <a:gd name="connsiteY5" fmla="*/ 6131305 h 6131305"/>
              <a:gd name="connsiteX6" fmla="*/ 400476 w 1699144"/>
              <a:gd name="connsiteY6" fmla="*/ 6131305 h 6131305"/>
              <a:gd name="connsiteX7" fmla="*/ 287932 w 1699144"/>
              <a:gd name="connsiteY7" fmla="*/ 6018761 h 6131305"/>
              <a:gd name="connsiteX8" fmla="*/ 287932 w 1699144"/>
              <a:gd name="connsiteY8" fmla="*/ 691746 h 6131305"/>
              <a:gd name="connsiteX9" fmla="*/ 293010 w 1699144"/>
              <a:gd name="connsiteY9" fmla="*/ 666594 h 6131305"/>
              <a:gd name="connsiteX10" fmla="*/ 0 w 1699144"/>
              <a:gd name="connsiteY10" fmla="*/ 666594 h 6131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99144" h="6131305">
                <a:moveTo>
                  <a:pt x="849572" y="0"/>
                </a:moveTo>
                <a:lnTo>
                  <a:pt x="1699144" y="666594"/>
                </a:lnTo>
                <a:lnTo>
                  <a:pt x="1464540" y="666594"/>
                </a:lnTo>
                <a:lnTo>
                  <a:pt x="1469618" y="691746"/>
                </a:lnTo>
                <a:lnTo>
                  <a:pt x="1469618" y="6018761"/>
                </a:lnTo>
                <a:cubicBezTo>
                  <a:pt x="1469618" y="6080917"/>
                  <a:pt x="1419230" y="6131305"/>
                  <a:pt x="1357074" y="6131305"/>
                </a:cubicBezTo>
                <a:lnTo>
                  <a:pt x="400476" y="6131305"/>
                </a:lnTo>
                <a:cubicBezTo>
                  <a:pt x="338320" y="6131305"/>
                  <a:pt x="287932" y="6080917"/>
                  <a:pt x="287932" y="6018761"/>
                </a:cubicBezTo>
                <a:lnTo>
                  <a:pt x="287932" y="691746"/>
                </a:lnTo>
                <a:lnTo>
                  <a:pt x="293010" y="666594"/>
                </a:lnTo>
                <a:lnTo>
                  <a:pt x="0" y="666594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20BE70BB-6A8D-4546-BC66-F972759B3BA9}"/>
              </a:ext>
            </a:extLst>
          </p:cNvPr>
          <p:cNvSpPr/>
          <p:nvPr/>
        </p:nvSpPr>
        <p:spPr>
          <a:xfrm>
            <a:off x="5246445" y="262627"/>
            <a:ext cx="1699144" cy="6131305"/>
          </a:xfrm>
          <a:custGeom>
            <a:avLst/>
            <a:gdLst>
              <a:gd name="connsiteX0" fmla="*/ 849572 w 1699144"/>
              <a:gd name="connsiteY0" fmla="*/ 0 h 6131305"/>
              <a:gd name="connsiteX1" fmla="*/ 1699144 w 1699144"/>
              <a:gd name="connsiteY1" fmla="*/ 666594 h 6131305"/>
              <a:gd name="connsiteX2" fmla="*/ 1464540 w 1699144"/>
              <a:gd name="connsiteY2" fmla="*/ 666594 h 6131305"/>
              <a:gd name="connsiteX3" fmla="*/ 1469618 w 1699144"/>
              <a:gd name="connsiteY3" fmla="*/ 691746 h 6131305"/>
              <a:gd name="connsiteX4" fmla="*/ 1469618 w 1699144"/>
              <a:gd name="connsiteY4" fmla="*/ 6018761 h 6131305"/>
              <a:gd name="connsiteX5" fmla="*/ 1357074 w 1699144"/>
              <a:gd name="connsiteY5" fmla="*/ 6131305 h 6131305"/>
              <a:gd name="connsiteX6" fmla="*/ 400476 w 1699144"/>
              <a:gd name="connsiteY6" fmla="*/ 6131305 h 6131305"/>
              <a:gd name="connsiteX7" fmla="*/ 287932 w 1699144"/>
              <a:gd name="connsiteY7" fmla="*/ 6018761 h 6131305"/>
              <a:gd name="connsiteX8" fmla="*/ 287932 w 1699144"/>
              <a:gd name="connsiteY8" fmla="*/ 691746 h 6131305"/>
              <a:gd name="connsiteX9" fmla="*/ 293010 w 1699144"/>
              <a:gd name="connsiteY9" fmla="*/ 666594 h 6131305"/>
              <a:gd name="connsiteX10" fmla="*/ 0 w 1699144"/>
              <a:gd name="connsiteY10" fmla="*/ 666594 h 6131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99144" h="6131305">
                <a:moveTo>
                  <a:pt x="849572" y="0"/>
                </a:moveTo>
                <a:lnTo>
                  <a:pt x="1699144" y="666594"/>
                </a:lnTo>
                <a:lnTo>
                  <a:pt x="1464540" y="666594"/>
                </a:lnTo>
                <a:lnTo>
                  <a:pt x="1469618" y="691746"/>
                </a:lnTo>
                <a:lnTo>
                  <a:pt x="1469618" y="6018761"/>
                </a:lnTo>
                <a:cubicBezTo>
                  <a:pt x="1469618" y="6080917"/>
                  <a:pt x="1419230" y="6131305"/>
                  <a:pt x="1357074" y="6131305"/>
                </a:cubicBezTo>
                <a:lnTo>
                  <a:pt x="400476" y="6131305"/>
                </a:lnTo>
                <a:cubicBezTo>
                  <a:pt x="338320" y="6131305"/>
                  <a:pt x="287932" y="6080917"/>
                  <a:pt x="287932" y="6018761"/>
                </a:cubicBezTo>
                <a:lnTo>
                  <a:pt x="287932" y="691746"/>
                </a:lnTo>
                <a:lnTo>
                  <a:pt x="293010" y="666594"/>
                </a:lnTo>
                <a:lnTo>
                  <a:pt x="0" y="666594"/>
                </a:lnTo>
                <a:close/>
              </a:path>
            </a:pathLst>
          </a:custGeom>
          <a:gradFill flip="none" rotWithShape="1">
            <a:gsLst>
              <a:gs pos="100000">
                <a:schemeClr val="bg1"/>
              </a:gs>
              <a:gs pos="12000">
                <a:schemeClr val="bg1">
                  <a:lumMod val="95000"/>
                </a:schemeClr>
              </a:gs>
            </a:gsLst>
            <a:lin ang="16200000" scaled="1"/>
            <a:tileRect/>
          </a:gradFill>
          <a:ln>
            <a:solidFill>
              <a:schemeClr val="bg1"/>
            </a:solidFill>
          </a:ln>
          <a:effectLst>
            <a:reflection blurRad="6350" stA="50000" endA="300" endPos="38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F2A1D8-378E-4E66-8786-F8A445EE9916}"/>
              </a:ext>
            </a:extLst>
          </p:cNvPr>
          <p:cNvSpPr/>
          <p:nvPr/>
        </p:nvSpPr>
        <p:spPr>
          <a:xfrm>
            <a:off x="5679073" y="1349828"/>
            <a:ext cx="186305" cy="92891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7C003EC-838F-4C5A-8F1A-E86D02BAB821}"/>
              </a:ext>
            </a:extLst>
          </p:cNvPr>
          <p:cNvSpPr/>
          <p:nvPr/>
        </p:nvSpPr>
        <p:spPr>
          <a:xfrm>
            <a:off x="5671370" y="2467819"/>
            <a:ext cx="186305" cy="92891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1F36AA3-DDFC-4FD8-A797-2E622791913A}"/>
              </a:ext>
            </a:extLst>
          </p:cNvPr>
          <p:cNvSpPr/>
          <p:nvPr/>
        </p:nvSpPr>
        <p:spPr>
          <a:xfrm>
            <a:off x="5663667" y="3585810"/>
            <a:ext cx="186305" cy="92891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466EAEF-C305-49D9-A1D8-3E051514F3DC}"/>
              </a:ext>
            </a:extLst>
          </p:cNvPr>
          <p:cNvSpPr/>
          <p:nvPr/>
        </p:nvSpPr>
        <p:spPr>
          <a:xfrm>
            <a:off x="5655964" y="4703801"/>
            <a:ext cx="186305" cy="92891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4447ED7-28E9-4C89-A163-97DF28EF3A8C}"/>
              </a:ext>
            </a:extLst>
          </p:cNvPr>
          <p:cNvSpPr/>
          <p:nvPr/>
        </p:nvSpPr>
        <p:spPr>
          <a:xfrm>
            <a:off x="6385397" y="2003362"/>
            <a:ext cx="186305" cy="92891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B43C153-737A-4288-AFE6-8AEE4A130E7B}"/>
              </a:ext>
            </a:extLst>
          </p:cNvPr>
          <p:cNvSpPr/>
          <p:nvPr/>
        </p:nvSpPr>
        <p:spPr>
          <a:xfrm>
            <a:off x="6377694" y="3121353"/>
            <a:ext cx="186305" cy="92891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0D55B2-F2CC-495E-8555-42688E13FE63}"/>
              </a:ext>
            </a:extLst>
          </p:cNvPr>
          <p:cNvSpPr/>
          <p:nvPr/>
        </p:nvSpPr>
        <p:spPr>
          <a:xfrm>
            <a:off x="6369991" y="4239344"/>
            <a:ext cx="186305" cy="92891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5D62BF-59E2-4E99-BB63-065D3519A7B2}"/>
              </a:ext>
            </a:extLst>
          </p:cNvPr>
          <p:cNvSpPr/>
          <p:nvPr/>
        </p:nvSpPr>
        <p:spPr>
          <a:xfrm>
            <a:off x="6362288" y="5357335"/>
            <a:ext cx="186305" cy="92891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B940CF-3783-4745-8D22-790E2F8B8BFA}"/>
              </a:ext>
            </a:extLst>
          </p:cNvPr>
          <p:cNvSpPr/>
          <p:nvPr/>
        </p:nvSpPr>
        <p:spPr>
          <a:xfrm>
            <a:off x="5388865" y="1444617"/>
            <a:ext cx="347819" cy="809562"/>
          </a:xfrm>
          <a:prstGeom prst="rect">
            <a:avLst/>
          </a:prstGeom>
          <a:gradFill flip="none" rotWithShape="1">
            <a:gsLst>
              <a:gs pos="76000">
                <a:srgbClr val="FEB60F"/>
              </a:gs>
              <a:gs pos="91000">
                <a:srgbClr val="A66802"/>
              </a:gs>
              <a:gs pos="885">
                <a:srgbClr val="A66802"/>
              </a:gs>
              <a:gs pos="16000">
                <a:srgbClr val="FDA415"/>
              </a:gs>
              <a:gs pos="52000">
                <a:srgbClr val="FFE1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B554DC4-BBBD-4D51-94F3-28769BA07632}"/>
              </a:ext>
            </a:extLst>
          </p:cNvPr>
          <p:cNvSpPr/>
          <p:nvPr/>
        </p:nvSpPr>
        <p:spPr>
          <a:xfrm>
            <a:off x="5388864" y="2509573"/>
            <a:ext cx="347819" cy="809562"/>
          </a:xfrm>
          <a:prstGeom prst="rect">
            <a:avLst/>
          </a:prstGeom>
          <a:gradFill flip="none" rotWithShape="1">
            <a:gsLst>
              <a:gs pos="76000">
                <a:srgbClr val="EE5587"/>
              </a:gs>
              <a:gs pos="91000">
                <a:srgbClr val="A30D3B"/>
              </a:gs>
              <a:gs pos="9000">
                <a:srgbClr val="A30D3B"/>
              </a:gs>
              <a:gs pos="25000">
                <a:srgbClr val="EE5587"/>
              </a:gs>
              <a:gs pos="52000">
                <a:srgbClr val="F6ACC5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03CA60C-D579-432E-A5ED-A63933E84C75}"/>
              </a:ext>
            </a:extLst>
          </p:cNvPr>
          <p:cNvSpPr/>
          <p:nvPr/>
        </p:nvSpPr>
        <p:spPr>
          <a:xfrm flipH="1">
            <a:off x="6483278" y="2063038"/>
            <a:ext cx="347472" cy="809562"/>
          </a:xfrm>
          <a:prstGeom prst="rect">
            <a:avLst/>
          </a:prstGeom>
          <a:gradFill flip="none" rotWithShape="1">
            <a:gsLst>
              <a:gs pos="76000">
                <a:srgbClr val="1960A7"/>
              </a:gs>
              <a:gs pos="91000">
                <a:srgbClr val="0D3257"/>
              </a:gs>
              <a:gs pos="885">
                <a:srgbClr val="0D3257"/>
              </a:gs>
              <a:gs pos="16000">
                <a:srgbClr val="1F77D1"/>
              </a:gs>
              <a:gs pos="52000">
                <a:srgbClr val="00CCFF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943D7ED-774D-4FB2-B02A-0BF921018419}"/>
              </a:ext>
            </a:extLst>
          </p:cNvPr>
          <p:cNvGrpSpPr/>
          <p:nvPr/>
        </p:nvGrpSpPr>
        <p:grpSpPr>
          <a:xfrm>
            <a:off x="6736934" y="1996105"/>
            <a:ext cx="3664899" cy="952982"/>
            <a:chOff x="6736934" y="1996105"/>
            <a:chExt cx="3664899" cy="952982"/>
          </a:xfrm>
        </p:grpSpPr>
        <p:sp>
          <p:nvSpPr>
            <p:cNvPr id="31" name="Rectangle: Top Corners Rounded 30">
              <a:extLst>
                <a:ext uri="{FF2B5EF4-FFF2-40B4-BE49-F238E27FC236}">
                  <a16:creationId xmlns:a16="http://schemas.microsoft.com/office/drawing/2014/main" id="{4A77AC64-AAE0-4184-8AE1-F4EDC01DED4B}"/>
                </a:ext>
              </a:extLst>
            </p:cNvPr>
            <p:cNvSpPr/>
            <p:nvPr/>
          </p:nvSpPr>
          <p:spPr>
            <a:xfrm rot="5400000" flipH="1">
              <a:off x="8131483" y="669182"/>
              <a:ext cx="943428" cy="3597273"/>
            </a:xfrm>
            <a:prstGeom prst="round2SameRect">
              <a:avLst/>
            </a:prstGeom>
            <a:gradFill flip="none" rotWithShape="1">
              <a:gsLst>
                <a:gs pos="10000">
                  <a:srgbClr val="0066CC">
                    <a:alpha val="86667"/>
                  </a:srgbClr>
                </a:gs>
                <a:gs pos="52000">
                  <a:srgbClr val="33CCFF">
                    <a:alpha val="62745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21DDEB3E-4EAC-463A-8995-96BAE6B3B22A}"/>
                </a:ext>
              </a:extLst>
            </p:cNvPr>
            <p:cNvSpPr/>
            <p:nvPr/>
          </p:nvSpPr>
          <p:spPr>
            <a:xfrm rot="5400000">
              <a:off x="6366065" y="2367973"/>
              <a:ext cx="951983" cy="210246"/>
            </a:xfrm>
            <a:prstGeom prst="rect">
              <a:avLst/>
            </a:prstGeom>
            <a:gradFill>
              <a:gsLst>
                <a:gs pos="87000">
                  <a:srgbClr val="73D5F6"/>
                </a:gs>
                <a:gs pos="11000">
                  <a:schemeClr val="tx1">
                    <a:alpha val="42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3" name="Rectangle: Rounded Corners 3">
            <a:extLst>
              <a:ext uri="{FF2B5EF4-FFF2-40B4-BE49-F238E27FC236}">
                <a16:creationId xmlns:a16="http://schemas.microsoft.com/office/drawing/2014/main" id="{5A38C454-FF5F-4ED1-9316-F357E4BAB857}"/>
              </a:ext>
            </a:extLst>
          </p:cNvPr>
          <p:cNvSpPr/>
          <p:nvPr/>
        </p:nvSpPr>
        <p:spPr>
          <a:xfrm>
            <a:off x="1957173" y="1465228"/>
            <a:ext cx="3280018" cy="745713"/>
          </a:xfrm>
          <a:prstGeom prst="roundRect">
            <a:avLst/>
          </a:prstGeom>
          <a:solidFill>
            <a:srgbClr val="F4D2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dirty="0">
                <a:solidFill>
                  <a:schemeClr val="tx1"/>
                </a:solidFill>
                <a:cs typeface="AL-Mohanad Bold" pitchFamily="2" charset="-78"/>
              </a:rPr>
              <a:t>كتابة السؤال الأول</a:t>
            </a:r>
            <a:endParaRPr lang="en-US" sz="2800" dirty="0">
              <a:solidFill>
                <a:schemeClr val="tx1"/>
              </a:solidFill>
              <a:cs typeface="AL-Mohanad Bold" pitchFamily="2" charset="-78"/>
            </a:endParaRPr>
          </a:p>
        </p:txBody>
      </p:sp>
      <p:sp>
        <p:nvSpPr>
          <p:cNvPr id="94" name="Rectangle: Rounded Corners 56">
            <a:extLst>
              <a:ext uri="{FF2B5EF4-FFF2-40B4-BE49-F238E27FC236}">
                <a16:creationId xmlns:a16="http://schemas.microsoft.com/office/drawing/2014/main" id="{6969DA43-3C7F-4D6B-8CCD-9DA38B9AC8B1}"/>
              </a:ext>
            </a:extLst>
          </p:cNvPr>
          <p:cNvSpPr/>
          <p:nvPr/>
        </p:nvSpPr>
        <p:spPr>
          <a:xfrm>
            <a:off x="6982424" y="2076763"/>
            <a:ext cx="3282483" cy="745713"/>
          </a:xfrm>
          <a:prstGeom prst="roundRect">
            <a:avLst/>
          </a:prstGeom>
          <a:solidFill>
            <a:srgbClr val="4FB1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dirty="0">
                <a:solidFill>
                  <a:schemeClr val="tx1"/>
                </a:solidFill>
                <a:cs typeface="AL-Mohanad Bold" pitchFamily="2" charset="-78"/>
              </a:rPr>
              <a:t>كتابة السؤال الثاني</a:t>
            </a:r>
            <a:endParaRPr lang="en-US" sz="2800" dirty="0">
              <a:solidFill>
                <a:schemeClr val="tx1"/>
              </a:solidFill>
              <a:cs typeface="AL-Mohanad Bold" pitchFamily="2" charset="-78"/>
            </a:endParaRPr>
          </a:p>
        </p:txBody>
      </p:sp>
      <p:sp>
        <p:nvSpPr>
          <p:cNvPr id="95" name="مستطيل: زوايا مستديرة 94">
            <a:extLst>
              <a:ext uri="{FF2B5EF4-FFF2-40B4-BE49-F238E27FC236}">
                <a16:creationId xmlns:a16="http://schemas.microsoft.com/office/drawing/2014/main" id="{C5F7A028-1508-4AFD-91E1-01A8AC130CA5}"/>
              </a:ext>
            </a:extLst>
          </p:cNvPr>
          <p:cNvSpPr/>
          <p:nvPr/>
        </p:nvSpPr>
        <p:spPr>
          <a:xfrm>
            <a:off x="0" y="6423435"/>
            <a:ext cx="12192000" cy="410451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75884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80E1125C-14CC-48E2-8C8E-E1BF7BD4F6BE}"/>
              </a:ext>
            </a:extLst>
          </p:cNvPr>
          <p:cNvGrpSpPr/>
          <p:nvPr/>
        </p:nvGrpSpPr>
        <p:grpSpPr>
          <a:xfrm>
            <a:off x="1832643" y="2442640"/>
            <a:ext cx="3647182" cy="965627"/>
            <a:chOff x="1832643" y="2442640"/>
            <a:chExt cx="3647182" cy="965627"/>
          </a:xfrm>
        </p:grpSpPr>
        <p:sp>
          <p:nvSpPr>
            <p:cNvPr id="19" name="Rectangle: Top Corners Rounded 18">
              <a:extLst>
                <a:ext uri="{FF2B5EF4-FFF2-40B4-BE49-F238E27FC236}">
                  <a16:creationId xmlns:a16="http://schemas.microsoft.com/office/drawing/2014/main" id="{B5FB5CE4-D6D9-4CB1-A7AD-C44AE75372E3}"/>
                </a:ext>
              </a:extLst>
            </p:cNvPr>
            <p:cNvSpPr/>
            <p:nvPr/>
          </p:nvSpPr>
          <p:spPr>
            <a:xfrm rot="16200000">
              <a:off x="3159566" y="1115717"/>
              <a:ext cx="943428" cy="3597273"/>
            </a:xfrm>
            <a:prstGeom prst="round2SameRect">
              <a:avLst/>
            </a:prstGeom>
            <a:gradFill flip="none" rotWithShape="1">
              <a:gsLst>
                <a:gs pos="10000">
                  <a:srgbClr val="D8114E">
                    <a:alpha val="72000"/>
                  </a:srgbClr>
                </a:gs>
                <a:gs pos="52000">
                  <a:srgbClr val="EE5587">
                    <a:alpha val="83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EAAC9092-672E-4A58-A80D-EBB860B42D2F}"/>
                </a:ext>
              </a:extLst>
            </p:cNvPr>
            <p:cNvSpPr/>
            <p:nvPr/>
          </p:nvSpPr>
          <p:spPr>
            <a:xfrm rot="5400000">
              <a:off x="4898710" y="2827153"/>
              <a:ext cx="951983" cy="210246"/>
            </a:xfrm>
            <a:prstGeom prst="rect">
              <a:avLst/>
            </a:prstGeom>
            <a:gradFill>
              <a:gsLst>
                <a:gs pos="87000">
                  <a:srgbClr val="EC6D97"/>
                </a:gs>
                <a:gs pos="11000">
                  <a:schemeClr val="tx1">
                    <a:alpha val="42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DD9D96F-853B-4EB1-ADE6-7AC249A6EB74}"/>
              </a:ext>
            </a:extLst>
          </p:cNvPr>
          <p:cNvGrpSpPr/>
          <p:nvPr/>
        </p:nvGrpSpPr>
        <p:grpSpPr>
          <a:xfrm>
            <a:off x="6735091" y="3120041"/>
            <a:ext cx="3666742" cy="956060"/>
            <a:chOff x="6735091" y="3120041"/>
            <a:chExt cx="3666742" cy="956060"/>
          </a:xfrm>
        </p:grpSpPr>
        <p:sp>
          <p:nvSpPr>
            <p:cNvPr id="36" name="Rectangle: Top Corners Rounded 35">
              <a:extLst>
                <a:ext uri="{FF2B5EF4-FFF2-40B4-BE49-F238E27FC236}">
                  <a16:creationId xmlns:a16="http://schemas.microsoft.com/office/drawing/2014/main" id="{C264C2BD-67FF-4C5C-A299-C7E4D1622EB9}"/>
                </a:ext>
              </a:extLst>
            </p:cNvPr>
            <p:cNvSpPr/>
            <p:nvPr/>
          </p:nvSpPr>
          <p:spPr>
            <a:xfrm rot="5400000" flipH="1">
              <a:off x="8131483" y="1793118"/>
              <a:ext cx="943428" cy="3597273"/>
            </a:xfrm>
            <a:prstGeom prst="round2SameRect">
              <a:avLst/>
            </a:prstGeom>
            <a:gradFill flip="none" rotWithShape="1">
              <a:gsLst>
                <a:gs pos="10000">
                  <a:srgbClr val="B25A4C"/>
                </a:gs>
                <a:gs pos="52000">
                  <a:srgbClr val="E2A965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: Rounded Corners 55">
              <a:extLst>
                <a:ext uri="{FF2B5EF4-FFF2-40B4-BE49-F238E27FC236}">
                  <a16:creationId xmlns:a16="http://schemas.microsoft.com/office/drawing/2014/main" id="{C93DEDCB-655D-4D87-A36A-547547F4E808}"/>
                </a:ext>
              </a:extLst>
            </p:cNvPr>
            <p:cNvSpPr/>
            <p:nvPr/>
          </p:nvSpPr>
          <p:spPr>
            <a:xfrm>
              <a:off x="7001841" y="3231298"/>
              <a:ext cx="3263066" cy="745713"/>
            </a:xfrm>
            <a:prstGeom prst="roundRect">
              <a:avLst/>
            </a:prstGeom>
            <a:solidFill>
              <a:srgbClr val="D08C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800" dirty="0">
                  <a:solidFill>
                    <a:schemeClr val="tx1"/>
                  </a:solidFill>
                  <a:cs typeface="AL-Mohanad Bold" pitchFamily="2" charset="-78"/>
                </a:rPr>
                <a:t>كتابة السؤال الرابع</a:t>
              </a:r>
              <a:endParaRPr lang="en-US" sz="2800" dirty="0">
                <a:solidFill>
                  <a:schemeClr val="tx1"/>
                </a:solidFill>
                <a:cs typeface="AL-Mohanad Bold" pitchFamily="2" charset="-78"/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6A8DB796-F883-4348-871B-030EFCC6CC12}"/>
                </a:ext>
              </a:extLst>
            </p:cNvPr>
            <p:cNvSpPr/>
            <p:nvPr/>
          </p:nvSpPr>
          <p:spPr>
            <a:xfrm rot="5400000">
              <a:off x="6364222" y="3494987"/>
              <a:ext cx="951983" cy="210246"/>
            </a:xfrm>
            <a:prstGeom prst="rect">
              <a:avLst/>
            </a:prstGeom>
            <a:gradFill>
              <a:gsLst>
                <a:gs pos="87000">
                  <a:srgbClr val="E2A965"/>
                </a:gs>
                <a:gs pos="11000">
                  <a:schemeClr val="tx1">
                    <a:alpha val="42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75FEB20B-869A-4877-A0BE-E13F6844F80E}"/>
              </a:ext>
            </a:extLst>
          </p:cNvPr>
          <p:cNvGrpSpPr/>
          <p:nvPr/>
        </p:nvGrpSpPr>
        <p:grpSpPr>
          <a:xfrm>
            <a:off x="1832644" y="1377684"/>
            <a:ext cx="3650783" cy="955971"/>
            <a:chOff x="1832644" y="1377684"/>
            <a:chExt cx="3650783" cy="955971"/>
          </a:xfrm>
        </p:grpSpPr>
        <p:sp>
          <p:nvSpPr>
            <p:cNvPr id="16" name="Rectangle: Top Corners Rounded 15">
              <a:extLst>
                <a:ext uri="{FF2B5EF4-FFF2-40B4-BE49-F238E27FC236}">
                  <a16:creationId xmlns:a16="http://schemas.microsoft.com/office/drawing/2014/main" id="{1AAD5EF9-C1E5-41C9-9197-F96199FE08E8}"/>
                </a:ext>
              </a:extLst>
            </p:cNvPr>
            <p:cNvSpPr/>
            <p:nvPr/>
          </p:nvSpPr>
          <p:spPr>
            <a:xfrm rot="16200000">
              <a:off x="3159567" y="50761"/>
              <a:ext cx="943428" cy="3597273"/>
            </a:xfrm>
            <a:prstGeom prst="round2SameRect">
              <a:avLst/>
            </a:prstGeom>
            <a:gradFill flip="none" rotWithShape="1">
              <a:gsLst>
                <a:gs pos="10000">
                  <a:srgbClr val="FDA415">
                    <a:alpha val="87000"/>
                  </a:srgbClr>
                </a:gs>
                <a:gs pos="52000">
                  <a:srgbClr val="FFE100">
                    <a:alpha val="63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FBBC3533-E42D-410A-89D5-20408555F97B}"/>
                </a:ext>
              </a:extLst>
            </p:cNvPr>
            <p:cNvSpPr/>
            <p:nvPr/>
          </p:nvSpPr>
          <p:spPr>
            <a:xfrm rot="5400000">
              <a:off x="4902312" y="1752541"/>
              <a:ext cx="951983" cy="210246"/>
            </a:xfrm>
            <a:prstGeom prst="rect">
              <a:avLst/>
            </a:prstGeom>
            <a:gradFill>
              <a:gsLst>
                <a:gs pos="87000">
                  <a:srgbClr val="F4E256"/>
                </a:gs>
                <a:gs pos="11000">
                  <a:schemeClr val="tx1">
                    <a:alpha val="42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Oval 2">
            <a:extLst>
              <a:ext uri="{FF2B5EF4-FFF2-40B4-BE49-F238E27FC236}">
                <a16:creationId xmlns:a16="http://schemas.microsoft.com/office/drawing/2014/main" id="{2331808B-93B3-4EE1-9C5C-89D278B15FEA}"/>
              </a:ext>
            </a:extLst>
          </p:cNvPr>
          <p:cNvSpPr/>
          <p:nvPr/>
        </p:nvSpPr>
        <p:spPr>
          <a:xfrm>
            <a:off x="3710969" y="6222722"/>
            <a:ext cx="4963885" cy="497441"/>
          </a:xfrm>
          <a:prstGeom prst="ellipse">
            <a:avLst/>
          </a:prstGeom>
          <a:gradFill>
            <a:gsLst>
              <a:gs pos="100000">
                <a:srgbClr val="D4DAE0">
                  <a:alpha val="0"/>
                </a:srgbClr>
              </a:gs>
              <a:gs pos="11000">
                <a:schemeClr val="tx1">
                  <a:alpha val="62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softEdge rad="165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437A3E27-58A6-47CB-B445-E9DEC0E0A477}"/>
              </a:ext>
            </a:extLst>
          </p:cNvPr>
          <p:cNvSpPr/>
          <p:nvPr/>
        </p:nvSpPr>
        <p:spPr>
          <a:xfrm>
            <a:off x="5352030" y="292130"/>
            <a:ext cx="1699144" cy="6131305"/>
          </a:xfrm>
          <a:custGeom>
            <a:avLst/>
            <a:gdLst>
              <a:gd name="connsiteX0" fmla="*/ 849572 w 1699144"/>
              <a:gd name="connsiteY0" fmla="*/ 0 h 6131305"/>
              <a:gd name="connsiteX1" fmla="*/ 1699144 w 1699144"/>
              <a:gd name="connsiteY1" fmla="*/ 666594 h 6131305"/>
              <a:gd name="connsiteX2" fmla="*/ 1464540 w 1699144"/>
              <a:gd name="connsiteY2" fmla="*/ 666594 h 6131305"/>
              <a:gd name="connsiteX3" fmla="*/ 1469618 w 1699144"/>
              <a:gd name="connsiteY3" fmla="*/ 691746 h 6131305"/>
              <a:gd name="connsiteX4" fmla="*/ 1469618 w 1699144"/>
              <a:gd name="connsiteY4" fmla="*/ 6018761 h 6131305"/>
              <a:gd name="connsiteX5" fmla="*/ 1357074 w 1699144"/>
              <a:gd name="connsiteY5" fmla="*/ 6131305 h 6131305"/>
              <a:gd name="connsiteX6" fmla="*/ 400476 w 1699144"/>
              <a:gd name="connsiteY6" fmla="*/ 6131305 h 6131305"/>
              <a:gd name="connsiteX7" fmla="*/ 287932 w 1699144"/>
              <a:gd name="connsiteY7" fmla="*/ 6018761 h 6131305"/>
              <a:gd name="connsiteX8" fmla="*/ 287932 w 1699144"/>
              <a:gd name="connsiteY8" fmla="*/ 691746 h 6131305"/>
              <a:gd name="connsiteX9" fmla="*/ 293010 w 1699144"/>
              <a:gd name="connsiteY9" fmla="*/ 666594 h 6131305"/>
              <a:gd name="connsiteX10" fmla="*/ 0 w 1699144"/>
              <a:gd name="connsiteY10" fmla="*/ 666594 h 6131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99144" h="6131305">
                <a:moveTo>
                  <a:pt x="849572" y="0"/>
                </a:moveTo>
                <a:lnTo>
                  <a:pt x="1699144" y="666594"/>
                </a:lnTo>
                <a:lnTo>
                  <a:pt x="1464540" y="666594"/>
                </a:lnTo>
                <a:lnTo>
                  <a:pt x="1469618" y="691746"/>
                </a:lnTo>
                <a:lnTo>
                  <a:pt x="1469618" y="6018761"/>
                </a:lnTo>
                <a:cubicBezTo>
                  <a:pt x="1469618" y="6080917"/>
                  <a:pt x="1419230" y="6131305"/>
                  <a:pt x="1357074" y="6131305"/>
                </a:cubicBezTo>
                <a:lnTo>
                  <a:pt x="400476" y="6131305"/>
                </a:lnTo>
                <a:cubicBezTo>
                  <a:pt x="338320" y="6131305"/>
                  <a:pt x="287932" y="6080917"/>
                  <a:pt x="287932" y="6018761"/>
                </a:cubicBezTo>
                <a:lnTo>
                  <a:pt x="287932" y="691746"/>
                </a:lnTo>
                <a:lnTo>
                  <a:pt x="293010" y="666594"/>
                </a:lnTo>
                <a:lnTo>
                  <a:pt x="0" y="666594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20BE70BB-6A8D-4546-BC66-F972759B3BA9}"/>
              </a:ext>
            </a:extLst>
          </p:cNvPr>
          <p:cNvSpPr/>
          <p:nvPr/>
        </p:nvSpPr>
        <p:spPr>
          <a:xfrm>
            <a:off x="5246445" y="262627"/>
            <a:ext cx="1699144" cy="6131305"/>
          </a:xfrm>
          <a:custGeom>
            <a:avLst/>
            <a:gdLst>
              <a:gd name="connsiteX0" fmla="*/ 849572 w 1699144"/>
              <a:gd name="connsiteY0" fmla="*/ 0 h 6131305"/>
              <a:gd name="connsiteX1" fmla="*/ 1699144 w 1699144"/>
              <a:gd name="connsiteY1" fmla="*/ 666594 h 6131305"/>
              <a:gd name="connsiteX2" fmla="*/ 1464540 w 1699144"/>
              <a:gd name="connsiteY2" fmla="*/ 666594 h 6131305"/>
              <a:gd name="connsiteX3" fmla="*/ 1469618 w 1699144"/>
              <a:gd name="connsiteY3" fmla="*/ 691746 h 6131305"/>
              <a:gd name="connsiteX4" fmla="*/ 1469618 w 1699144"/>
              <a:gd name="connsiteY4" fmla="*/ 6018761 h 6131305"/>
              <a:gd name="connsiteX5" fmla="*/ 1357074 w 1699144"/>
              <a:gd name="connsiteY5" fmla="*/ 6131305 h 6131305"/>
              <a:gd name="connsiteX6" fmla="*/ 400476 w 1699144"/>
              <a:gd name="connsiteY6" fmla="*/ 6131305 h 6131305"/>
              <a:gd name="connsiteX7" fmla="*/ 287932 w 1699144"/>
              <a:gd name="connsiteY7" fmla="*/ 6018761 h 6131305"/>
              <a:gd name="connsiteX8" fmla="*/ 287932 w 1699144"/>
              <a:gd name="connsiteY8" fmla="*/ 691746 h 6131305"/>
              <a:gd name="connsiteX9" fmla="*/ 293010 w 1699144"/>
              <a:gd name="connsiteY9" fmla="*/ 666594 h 6131305"/>
              <a:gd name="connsiteX10" fmla="*/ 0 w 1699144"/>
              <a:gd name="connsiteY10" fmla="*/ 666594 h 6131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99144" h="6131305">
                <a:moveTo>
                  <a:pt x="849572" y="0"/>
                </a:moveTo>
                <a:lnTo>
                  <a:pt x="1699144" y="666594"/>
                </a:lnTo>
                <a:lnTo>
                  <a:pt x="1464540" y="666594"/>
                </a:lnTo>
                <a:lnTo>
                  <a:pt x="1469618" y="691746"/>
                </a:lnTo>
                <a:lnTo>
                  <a:pt x="1469618" y="6018761"/>
                </a:lnTo>
                <a:cubicBezTo>
                  <a:pt x="1469618" y="6080917"/>
                  <a:pt x="1419230" y="6131305"/>
                  <a:pt x="1357074" y="6131305"/>
                </a:cubicBezTo>
                <a:lnTo>
                  <a:pt x="400476" y="6131305"/>
                </a:lnTo>
                <a:cubicBezTo>
                  <a:pt x="338320" y="6131305"/>
                  <a:pt x="287932" y="6080917"/>
                  <a:pt x="287932" y="6018761"/>
                </a:cubicBezTo>
                <a:lnTo>
                  <a:pt x="287932" y="691746"/>
                </a:lnTo>
                <a:lnTo>
                  <a:pt x="293010" y="666594"/>
                </a:lnTo>
                <a:lnTo>
                  <a:pt x="0" y="666594"/>
                </a:lnTo>
                <a:close/>
              </a:path>
            </a:pathLst>
          </a:custGeom>
          <a:gradFill flip="none" rotWithShape="1">
            <a:gsLst>
              <a:gs pos="100000">
                <a:schemeClr val="bg1"/>
              </a:gs>
              <a:gs pos="12000">
                <a:schemeClr val="bg1">
                  <a:lumMod val="95000"/>
                </a:schemeClr>
              </a:gs>
            </a:gsLst>
            <a:lin ang="16200000" scaled="1"/>
            <a:tileRect/>
          </a:gradFill>
          <a:ln>
            <a:solidFill>
              <a:schemeClr val="bg1"/>
            </a:solidFill>
          </a:ln>
          <a:effectLst>
            <a:reflection blurRad="6350" stA="50000" endA="300" endPos="38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F2A1D8-378E-4E66-8786-F8A445EE9916}"/>
              </a:ext>
            </a:extLst>
          </p:cNvPr>
          <p:cNvSpPr/>
          <p:nvPr/>
        </p:nvSpPr>
        <p:spPr>
          <a:xfrm>
            <a:off x="5679073" y="1349828"/>
            <a:ext cx="186305" cy="92891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7C003EC-838F-4C5A-8F1A-E86D02BAB821}"/>
              </a:ext>
            </a:extLst>
          </p:cNvPr>
          <p:cNvSpPr/>
          <p:nvPr/>
        </p:nvSpPr>
        <p:spPr>
          <a:xfrm>
            <a:off x="5671370" y="2467819"/>
            <a:ext cx="186305" cy="92891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1F36AA3-DDFC-4FD8-A797-2E622791913A}"/>
              </a:ext>
            </a:extLst>
          </p:cNvPr>
          <p:cNvSpPr/>
          <p:nvPr/>
        </p:nvSpPr>
        <p:spPr>
          <a:xfrm>
            <a:off x="5663667" y="3585810"/>
            <a:ext cx="186305" cy="92891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466EAEF-C305-49D9-A1D8-3E051514F3DC}"/>
              </a:ext>
            </a:extLst>
          </p:cNvPr>
          <p:cNvSpPr/>
          <p:nvPr/>
        </p:nvSpPr>
        <p:spPr>
          <a:xfrm>
            <a:off x="5655964" y="4703801"/>
            <a:ext cx="186305" cy="92891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4447ED7-28E9-4C89-A163-97DF28EF3A8C}"/>
              </a:ext>
            </a:extLst>
          </p:cNvPr>
          <p:cNvSpPr/>
          <p:nvPr/>
        </p:nvSpPr>
        <p:spPr>
          <a:xfrm>
            <a:off x="6385397" y="2003362"/>
            <a:ext cx="186305" cy="92891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B43C153-737A-4288-AFE6-8AEE4A130E7B}"/>
              </a:ext>
            </a:extLst>
          </p:cNvPr>
          <p:cNvSpPr/>
          <p:nvPr/>
        </p:nvSpPr>
        <p:spPr>
          <a:xfrm>
            <a:off x="6377694" y="3121353"/>
            <a:ext cx="186305" cy="92891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0D55B2-F2CC-495E-8555-42688E13FE63}"/>
              </a:ext>
            </a:extLst>
          </p:cNvPr>
          <p:cNvSpPr/>
          <p:nvPr/>
        </p:nvSpPr>
        <p:spPr>
          <a:xfrm>
            <a:off x="6369991" y="4239344"/>
            <a:ext cx="186305" cy="92891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5D62BF-59E2-4E99-BB63-065D3519A7B2}"/>
              </a:ext>
            </a:extLst>
          </p:cNvPr>
          <p:cNvSpPr/>
          <p:nvPr/>
        </p:nvSpPr>
        <p:spPr>
          <a:xfrm>
            <a:off x="6362288" y="5357335"/>
            <a:ext cx="186305" cy="92891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B940CF-3783-4745-8D22-790E2F8B8BFA}"/>
              </a:ext>
            </a:extLst>
          </p:cNvPr>
          <p:cNvSpPr/>
          <p:nvPr/>
        </p:nvSpPr>
        <p:spPr>
          <a:xfrm>
            <a:off x="5388865" y="1444617"/>
            <a:ext cx="347819" cy="809562"/>
          </a:xfrm>
          <a:prstGeom prst="rect">
            <a:avLst/>
          </a:prstGeom>
          <a:gradFill flip="none" rotWithShape="1">
            <a:gsLst>
              <a:gs pos="76000">
                <a:srgbClr val="FEB60F"/>
              </a:gs>
              <a:gs pos="91000">
                <a:srgbClr val="A66802"/>
              </a:gs>
              <a:gs pos="885">
                <a:srgbClr val="A66802"/>
              </a:gs>
              <a:gs pos="16000">
                <a:srgbClr val="FDA415"/>
              </a:gs>
              <a:gs pos="52000">
                <a:srgbClr val="FFE1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B554DC4-BBBD-4D51-94F3-28769BA07632}"/>
              </a:ext>
            </a:extLst>
          </p:cNvPr>
          <p:cNvSpPr/>
          <p:nvPr/>
        </p:nvSpPr>
        <p:spPr>
          <a:xfrm>
            <a:off x="5388864" y="2509573"/>
            <a:ext cx="347819" cy="809562"/>
          </a:xfrm>
          <a:prstGeom prst="rect">
            <a:avLst/>
          </a:prstGeom>
          <a:gradFill flip="none" rotWithShape="1">
            <a:gsLst>
              <a:gs pos="76000">
                <a:srgbClr val="EE5587"/>
              </a:gs>
              <a:gs pos="91000">
                <a:srgbClr val="A30D3B"/>
              </a:gs>
              <a:gs pos="9000">
                <a:srgbClr val="A30D3B"/>
              </a:gs>
              <a:gs pos="25000">
                <a:srgbClr val="EE5587"/>
              </a:gs>
              <a:gs pos="52000">
                <a:srgbClr val="F6ACC5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E0F507C-706F-4732-B598-BDFDF10BD2FB}"/>
              </a:ext>
            </a:extLst>
          </p:cNvPr>
          <p:cNvSpPr/>
          <p:nvPr/>
        </p:nvSpPr>
        <p:spPr>
          <a:xfrm flipH="1">
            <a:off x="6483278" y="3186974"/>
            <a:ext cx="347472" cy="809562"/>
          </a:xfrm>
          <a:prstGeom prst="rect">
            <a:avLst/>
          </a:prstGeom>
          <a:gradFill flip="none" rotWithShape="1">
            <a:gsLst>
              <a:gs pos="76000">
                <a:srgbClr val="D6955F"/>
              </a:gs>
              <a:gs pos="91000">
                <a:srgbClr val="7B3F35"/>
              </a:gs>
              <a:gs pos="885">
                <a:srgbClr val="7B3F35"/>
              </a:gs>
              <a:gs pos="16000">
                <a:srgbClr val="E2A965"/>
              </a:gs>
              <a:gs pos="52000">
                <a:srgbClr val="E5C6B5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03CA60C-D579-432E-A5ED-A63933E84C75}"/>
              </a:ext>
            </a:extLst>
          </p:cNvPr>
          <p:cNvSpPr/>
          <p:nvPr/>
        </p:nvSpPr>
        <p:spPr>
          <a:xfrm flipH="1">
            <a:off x="6483278" y="2063038"/>
            <a:ext cx="347472" cy="809562"/>
          </a:xfrm>
          <a:prstGeom prst="rect">
            <a:avLst/>
          </a:prstGeom>
          <a:gradFill flip="none" rotWithShape="1">
            <a:gsLst>
              <a:gs pos="76000">
                <a:srgbClr val="1960A7"/>
              </a:gs>
              <a:gs pos="91000">
                <a:srgbClr val="0D3257"/>
              </a:gs>
              <a:gs pos="885">
                <a:srgbClr val="0D3257"/>
              </a:gs>
              <a:gs pos="16000">
                <a:srgbClr val="1F77D1"/>
              </a:gs>
              <a:gs pos="52000">
                <a:srgbClr val="00CCFF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943D7ED-774D-4FB2-B02A-0BF921018419}"/>
              </a:ext>
            </a:extLst>
          </p:cNvPr>
          <p:cNvGrpSpPr/>
          <p:nvPr/>
        </p:nvGrpSpPr>
        <p:grpSpPr>
          <a:xfrm>
            <a:off x="6736934" y="1996105"/>
            <a:ext cx="3664899" cy="952982"/>
            <a:chOff x="6736934" y="1996105"/>
            <a:chExt cx="3664899" cy="952982"/>
          </a:xfrm>
        </p:grpSpPr>
        <p:sp>
          <p:nvSpPr>
            <p:cNvPr id="31" name="Rectangle: Top Corners Rounded 30">
              <a:extLst>
                <a:ext uri="{FF2B5EF4-FFF2-40B4-BE49-F238E27FC236}">
                  <a16:creationId xmlns:a16="http://schemas.microsoft.com/office/drawing/2014/main" id="{4A77AC64-AAE0-4184-8AE1-F4EDC01DED4B}"/>
                </a:ext>
              </a:extLst>
            </p:cNvPr>
            <p:cNvSpPr/>
            <p:nvPr/>
          </p:nvSpPr>
          <p:spPr>
            <a:xfrm rot="5400000" flipH="1">
              <a:off x="8131483" y="669182"/>
              <a:ext cx="943428" cy="3597273"/>
            </a:xfrm>
            <a:prstGeom prst="round2SameRect">
              <a:avLst/>
            </a:prstGeom>
            <a:gradFill flip="none" rotWithShape="1">
              <a:gsLst>
                <a:gs pos="10000">
                  <a:srgbClr val="0066CC">
                    <a:alpha val="86667"/>
                  </a:srgbClr>
                </a:gs>
                <a:gs pos="52000">
                  <a:srgbClr val="33CCFF">
                    <a:alpha val="62745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21DDEB3E-4EAC-463A-8995-96BAE6B3B22A}"/>
                </a:ext>
              </a:extLst>
            </p:cNvPr>
            <p:cNvSpPr/>
            <p:nvPr/>
          </p:nvSpPr>
          <p:spPr>
            <a:xfrm rot="5400000">
              <a:off x="6366065" y="2367973"/>
              <a:ext cx="951983" cy="210246"/>
            </a:xfrm>
            <a:prstGeom prst="rect">
              <a:avLst/>
            </a:prstGeom>
            <a:gradFill>
              <a:gsLst>
                <a:gs pos="87000">
                  <a:srgbClr val="73D5F6"/>
                </a:gs>
                <a:gs pos="11000">
                  <a:schemeClr val="tx1">
                    <a:alpha val="42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3" name="Rectangle: Rounded Corners 3">
            <a:extLst>
              <a:ext uri="{FF2B5EF4-FFF2-40B4-BE49-F238E27FC236}">
                <a16:creationId xmlns:a16="http://schemas.microsoft.com/office/drawing/2014/main" id="{7A153DB8-8723-4746-929E-2E175A877B94}"/>
              </a:ext>
            </a:extLst>
          </p:cNvPr>
          <p:cNvSpPr/>
          <p:nvPr/>
        </p:nvSpPr>
        <p:spPr>
          <a:xfrm>
            <a:off x="1957173" y="1465228"/>
            <a:ext cx="3280018" cy="745713"/>
          </a:xfrm>
          <a:prstGeom prst="roundRect">
            <a:avLst/>
          </a:prstGeom>
          <a:solidFill>
            <a:srgbClr val="F4D2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dirty="0">
                <a:solidFill>
                  <a:schemeClr val="tx1"/>
                </a:solidFill>
                <a:cs typeface="AL-Mohanad Bold" pitchFamily="2" charset="-78"/>
              </a:rPr>
              <a:t>كتابة السؤال الأول</a:t>
            </a:r>
            <a:endParaRPr lang="en-US" sz="2800" dirty="0">
              <a:solidFill>
                <a:schemeClr val="tx1"/>
              </a:solidFill>
              <a:cs typeface="AL-Mohanad Bold" pitchFamily="2" charset="-78"/>
            </a:endParaRPr>
          </a:p>
        </p:txBody>
      </p:sp>
      <p:sp>
        <p:nvSpPr>
          <p:cNvPr id="94" name="Rectangle: Rounded Corners 56">
            <a:extLst>
              <a:ext uri="{FF2B5EF4-FFF2-40B4-BE49-F238E27FC236}">
                <a16:creationId xmlns:a16="http://schemas.microsoft.com/office/drawing/2014/main" id="{8F06DEFB-E468-4580-8450-E70E835C3EF6}"/>
              </a:ext>
            </a:extLst>
          </p:cNvPr>
          <p:cNvSpPr/>
          <p:nvPr/>
        </p:nvSpPr>
        <p:spPr>
          <a:xfrm>
            <a:off x="6982424" y="2076763"/>
            <a:ext cx="3282483" cy="745713"/>
          </a:xfrm>
          <a:prstGeom prst="roundRect">
            <a:avLst/>
          </a:prstGeom>
          <a:solidFill>
            <a:srgbClr val="4FB1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dirty="0">
                <a:solidFill>
                  <a:schemeClr val="tx1"/>
                </a:solidFill>
                <a:cs typeface="AL-Mohanad Bold" pitchFamily="2" charset="-78"/>
              </a:rPr>
              <a:t>كتابة السؤال الثاني</a:t>
            </a:r>
            <a:endParaRPr lang="en-US" sz="2800" dirty="0">
              <a:solidFill>
                <a:schemeClr val="tx1"/>
              </a:solidFill>
              <a:cs typeface="AL-Mohanad Bold" pitchFamily="2" charset="-78"/>
            </a:endParaRPr>
          </a:p>
        </p:txBody>
      </p:sp>
      <p:sp>
        <p:nvSpPr>
          <p:cNvPr id="96" name="Rectangle: Rounded Corners 50">
            <a:extLst>
              <a:ext uri="{FF2B5EF4-FFF2-40B4-BE49-F238E27FC236}">
                <a16:creationId xmlns:a16="http://schemas.microsoft.com/office/drawing/2014/main" id="{394561F9-960E-4914-89E6-6DE5D0E46814}"/>
              </a:ext>
            </a:extLst>
          </p:cNvPr>
          <p:cNvSpPr/>
          <p:nvPr/>
        </p:nvSpPr>
        <p:spPr>
          <a:xfrm>
            <a:off x="1957172" y="2541496"/>
            <a:ext cx="3273865" cy="745713"/>
          </a:xfrm>
          <a:prstGeom prst="roundRect">
            <a:avLst/>
          </a:prstGeom>
          <a:solidFill>
            <a:srgbClr val="E661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dirty="0">
                <a:solidFill>
                  <a:schemeClr val="tx1"/>
                </a:solidFill>
                <a:cs typeface="AL-Mohanad Bold" pitchFamily="2" charset="-78"/>
              </a:rPr>
              <a:t>كتابة السؤال الثالث</a:t>
            </a:r>
            <a:endParaRPr lang="en-US" sz="2800" dirty="0">
              <a:solidFill>
                <a:schemeClr val="tx1"/>
              </a:solidFill>
              <a:cs typeface="AL-Mohanad Bold" pitchFamily="2" charset="-78"/>
            </a:endParaRPr>
          </a:p>
        </p:txBody>
      </p:sp>
      <p:sp>
        <p:nvSpPr>
          <p:cNvPr id="97" name="مستطيل: زوايا مستديرة 96">
            <a:extLst>
              <a:ext uri="{FF2B5EF4-FFF2-40B4-BE49-F238E27FC236}">
                <a16:creationId xmlns:a16="http://schemas.microsoft.com/office/drawing/2014/main" id="{28E7C181-353F-4020-94DE-9BA76BE325FB}"/>
              </a:ext>
            </a:extLst>
          </p:cNvPr>
          <p:cNvSpPr/>
          <p:nvPr/>
        </p:nvSpPr>
        <p:spPr>
          <a:xfrm>
            <a:off x="0" y="6423435"/>
            <a:ext cx="12192000" cy="410451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15459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80E1125C-14CC-48E2-8C8E-E1BF7BD4F6BE}"/>
              </a:ext>
            </a:extLst>
          </p:cNvPr>
          <p:cNvGrpSpPr/>
          <p:nvPr/>
        </p:nvGrpSpPr>
        <p:grpSpPr>
          <a:xfrm>
            <a:off x="1832643" y="2442640"/>
            <a:ext cx="3647182" cy="965627"/>
            <a:chOff x="1832643" y="2442640"/>
            <a:chExt cx="3647182" cy="965627"/>
          </a:xfrm>
        </p:grpSpPr>
        <p:sp>
          <p:nvSpPr>
            <p:cNvPr id="19" name="Rectangle: Top Corners Rounded 18">
              <a:extLst>
                <a:ext uri="{FF2B5EF4-FFF2-40B4-BE49-F238E27FC236}">
                  <a16:creationId xmlns:a16="http://schemas.microsoft.com/office/drawing/2014/main" id="{B5FB5CE4-D6D9-4CB1-A7AD-C44AE75372E3}"/>
                </a:ext>
              </a:extLst>
            </p:cNvPr>
            <p:cNvSpPr/>
            <p:nvPr/>
          </p:nvSpPr>
          <p:spPr>
            <a:xfrm rot="16200000">
              <a:off x="3159566" y="1115717"/>
              <a:ext cx="943428" cy="3597273"/>
            </a:xfrm>
            <a:prstGeom prst="round2SameRect">
              <a:avLst/>
            </a:prstGeom>
            <a:gradFill flip="none" rotWithShape="1">
              <a:gsLst>
                <a:gs pos="10000">
                  <a:srgbClr val="D8114E">
                    <a:alpha val="72000"/>
                  </a:srgbClr>
                </a:gs>
                <a:gs pos="52000">
                  <a:srgbClr val="EE5587">
                    <a:alpha val="83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EAAC9092-672E-4A58-A80D-EBB860B42D2F}"/>
                </a:ext>
              </a:extLst>
            </p:cNvPr>
            <p:cNvSpPr/>
            <p:nvPr/>
          </p:nvSpPr>
          <p:spPr>
            <a:xfrm rot="5400000">
              <a:off x="4898710" y="2827153"/>
              <a:ext cx="951983" cy="210246"/>
            </a:xfrm>
            <a:prstGeom prst="rect">
              <a:avLst/>
            </a:prstGeom>
            <a:gradFill>
              <a:gsLst>
                <a:gs pos="87000">
                  <a:srgbClr val="EC6D97"/>
                </a:gs>
                <a:gs pos="11000">
                  <a:schemeClr val="tx1">
                    <a:alpha val="42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618B20A-5785-483B-9D0A-105405A76255}"/>
              </a:ext>
            </a:extLst>
          </p:cNvPr>
          <p:cNvGrpSpPr/>
          <p:nvPr/>
        </p:nvGrpSpPr>
        <p:grpSpPr>
          <a:xfrm>
            <a:off x="1832644" y="3559302"/>
            <a:ext cx="3653470" cy="955422"/>
            <a:chOff x="1832644" y="3559302"/>
            <a:chExt cx="3653470" cy="955422"/>
          </a:xfrm>
        </p:grpSpPr>
        <p:sp>
          <p:nvSpPr>
            <p:cNvPr id="23" name="Rectangle: Top Corners Rounded 22">
              <a:extLst>
                <a:ext uri="{FF2B5EF4-FFF2-40B4-BE49-F238E27FC236}">
                  <a16:creationId xmlns:a16="http://schemas.microsoft.com/office/drawing/2014/main" id="{417DA47A-9231-48EF-83F7-5569791F2F02}"/>
                </a:ext>
              </a:extLst>
            </p:cNvPr>
            <p:cNvSpPr/>
            <p:nvPr/>
          </p:nvSpPr>
          <p:spPr>
            <a:xfrm rot="16200000">
              <a:off x="3159567" y="2244373"/>
              <a:ext cx="943428" cy="3597273"/>
            </a:xfrm>
            <a:prstGeom prst="round2SameRect">
              <a:avLst/>
            </a:prstGeom>
            <a:gradFill flip="none" rotWithShape="1">
              <a:gsLst>
                <a:gs pos="10000">
                  <a:srgbClr val="33CC33">
                    <a:alpha val="86667"/>
                  </a:srgbClr>
                </a:gs>
                <a:gs pos="52000">
                  <a:srgbClr val="99CC00">
                    <a:alpha val="62353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: Rounded Corners 51">
              <a:extLst>
                <a:ext uri="{FF2B5EF4-FFF2-40B4-BE49-F238E27FC236}">
                  <a16:creationId xmlns:a16="http://schemas.microsoft.com/office/drawing/2014/main" id="{4776080F-73A3-458E-8963-474E20D492AD}"/>
                </a:ext>
              </a:extLst>
            </p:cNvPr>
            <p:cNvSpPr/>
            <p:nvPr/>
          </p:nvSpPr>
          <p:spPr>
            <a:xfrm>
              <a:off x="1957172" y="3677410"/>
              <a:ext cx="3294765" cy="745713"/>
            </a:xfrm>
            <a:prstGeom prst="roundRect">
              <a:avLst/>
            </a:prstGeom>
            <a:solidFill>
              <a:srgbClr val="92D2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800" dirty="0">
                  <a:solidFill>
                    <a:schemeClr val="tx1"/>
                  </a:solidFill>
                  <a:cs typeface="AL-Mohanad Bold" pitchFamily="2" charset="-78"/>
                </a:rPr>
                <a:t>كتابة السؤال الخامس</a:t>
              </a:r>
              <a:endParaRPr lang="en-US" sz="2800" dirty="0">
                <a:solidFill>
                  <a:schemeClr val="tx1"/>
                </a:solidFill>
                <a:cs typeface="AL-Mohanad Bold" pitchFamily="2" charset="-78"/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9F2A6A68-A56C-458D-98D0-D23FFD28798D}"/>
                </a:ext>
              </a:extLst>
            </p:cNvPr>
            <p:cNvSpPr/>
            <p:nvPr/>
          </p:nvSpPr>
          <p:spPr>
            <a:xfrm rot="5400000">
              <a:off x="4904999" y="3930171"/>
              <a:ext cx="951983" cy="210246"/>
            </a:xfrm>
            <a:prstGeom prst="rect">
              <a:avLst/>
            </a:prstGeom>
            <a:gradFill>
              <a:gsLst>
                <a:gs pos="87000">
                  <a:srgbClr val="B3D557"/>
                </a:gs>
                <a:gs pos="11000">
                  <a:schemeClr val="tx1">
                    <a:alpha val="42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DD9D96F-853B-4EB1-ADE6-7AC249A6EB74}"/>
              </a:ext>
            </a:extLst>
          </p:cNvPr>
          <p:cNvGrpSpPr/>
          <p:nvPr/>
        </p:nvGrpSpPr>
        <p:grpSpPr>
          <a:xfrm>
            <a:off x="6735091" y="3120041"/>
            <a:ext cx="3666742" cy="956060"/>
            <a:chOff x="6735091" y="3120041"/>
            <a:chExt cx="3666742" cy="956060"/>
          </a:xfrm>
        </p:grpSpPr>
        <p:sp>
          <p:nvSpPr>
            <p:cNvPr id="36" name="Rectangle: Top Corners Rounded 35">
              <a:extLst>
                <a:ext uri="{FF2B5EF4-FFF2-40B4-BE49-F238E27FC236}">
                  <a16:creationId xmlns:a16="http://schemas.microsoft.com/office/drawing/2014/main" id="{C264C2BD-67FF-4C5C-A299-C7E4D1622EB9}"/>
                </a:ext>
              </a:extLst>
            </p:cNvPr>
            <p:cNvSpPr/>
            <p:nvPr/>
          </p:nvSpPr>
          <p:spPr>
            <a:xfrm rot="5400000" flipH="1">
              <a:off x="8131483" y="1793118"/>
              <a:ext cx="943428" cy="3597273"/>
            </a:xfrm>
            <a:prstGeom prst="round2SameRect">
              <a:avLst/>
            </a:prstGeom>
            <a:gradFill flip="none" rotWithShape="1">
              <a:gsLst>
                <a:gs pos="10000">
                  <a:srgbClr val="B25A4C"/>
                </a:gs>
                <a:gs pos="52000">
                  <a:srgbClr val="E2A965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6A8DB796-F883-4348-871B-030EFCC6CC12}"/>
                </a:ext>
              </a:extLst>
            </p:cNvPr>
            <p:cNvSpPr/>
            <p:nvPr/>
          </p:nvSpPr>
          <p:spPr>
            <a:xfrm rot="5400000">
              <a:off x="6364222" y="3494987"/>
              <a:ext cx="951983" cy="210246"/>
            </a:xfrm>
            <a:prstGeom prst="rect">
              <a:avLst/>
            </a:prstGeom>
            <a:gradFill>
              <a:gsLst>
                <a:gs pos="87000">
                  <a:srgbClr val="E2A965"/>
                </a:gs>
                <a:gs pos="11000">
                  <a:schemeClr val="tx1">
                    <a:alpha val="42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75FEB20B-869A-4877-A0BE-E13F6844F80E}"/>
              </a:ext>
            </a:extLst>
          </p:cNvPr>
          <p:cNvGrpSpPr/>
          <p:nvPr/>
        </p:nvGrpSpPr>
        <p:grpSpPr>
          <a:xfrm>
            <a:off x="1832644" y="1377684"/>
            <a:ext cx="3650783" cy="955971"/>
            <a:chOff x="1832644" y="1377684"/>
            <a:chExt cx="3650783" cy="955971"/>
          </a:xfrm>
        </p:grpSpPr>
        <p:sp>
          <p:nvSpPr>
            <p:cNvPr id="16" name="Rectangle: Top Corners Rounded 15">
              <a:extLst>
                <a:ext uri="{FF2B5EF4-FFF2-40B4-BE49-F238E27FC236}">
                  <a16:creationId xmlns:a16="http://schemas.microsoft.com/office/drawing/2014/main" id="{1AAD5EF9-C1E5-41C9-9197-F96199FE08E8}"/>
                </a:ext>
              </a:extLst>
            </p:cNvPr>
            <p:cNvSpPr/>
            <p:nvPr/>
          </p:nvSpPr>
          <p:spPr>
            <a:xfrm rot="16200000">
              <a:off x="3159567" y="50761"/>
              <a:ext cx="943428" cy="3597273"/>
            </a:xfrm>
            <a:prstGeom prst="round2SameRect">
              <a:avLst/>
            </a:prstGeom>
            <a:gradFill flip="none" rotWithShape="1">
              <a:gsLst>
                <a:gs pos="10000">
                  <a:srgbClr val="FDA415">
                    <a:alpha val="87000"/>
                  </a:srgbClr>
                </a:gs>
                <a:gs pos="52000">
                  <a:srgbClr val="FFE100">
                    <a:alpha val="63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FBBC3533-E42D-410A-89D5-20408555F97B}"/>
                </a:ext>
              </a:extLst>
            </p:cNvPr>
            <p:cNvSpPr/>
            <p:nvPr/>
          </p:nvSpPr>
          <p:spPr>
            <a:xfrm rot="5400000">
              <a:off x="4902312" y="1752541"/>
              <a:ext cx="951983" cy="210246"/>
            </a:xfrm>
            <a:prstGeom prst="rect">
              <a:avLst/>
            </a:prstGeom>
            <a:gradFill>
              <a:gsLst>
                <a:gs pos="87000">
                  <a:srgbClr val="F4E256"/>
                </a:gs>
                <a:gs pos="11000">
                  <a:schemeClr val="tx1">
                    <a:alpha val="42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Oval 2">
            <a:extLst>
              <a:ext uri="{FF2B5EF4-FFF2-40B4-BE49-F238E27FC236}">
                <a16:creationId xmlns:a16="http://schemas.microsoft.com/office/drawing/2014/main" id="{2331808B-93B3-4EE1-9C5C-89D278B15FEA}"/>
              </a:ext>
            </a:extLst>
          </p:cNvPr>
          <p:cNvSpPr/>
          <p:nvPr/>
        </p:nvSpPr>
        <p:spPr>
          <a:xfrm>
            <a:off x="3710969" y="6222722"/>
            <a:ext cx="4963885" cy="497441"/>
          </a:xfrm>
          <a:prstGeom prst="ellipse">
            <a:avLst/>
          </a:prstGeom>
          <a:gradFill>
            <a:gsLst>
              <a:gs pos="100000">
                <a:srgbClr val="D4DAE0">
                  <a:alpha val="0"/>
                </a:srgbClr>
              </a:gs>
              <a:gs pos="11000">
                <a:schemeClr val="tx1">
                  <a:alpha val="62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softEdge rad="165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437A3E27-58A6-47CB-B445-E9DEC0E0A477}"/>
              </a:ext>
            </a:extLst>
          </p:cNvPr>
          <p:cNvSpPr/>
          <p:nvPr/>
        </p:nvSpPr>
        <p:spPr>
          <a:xfrm>
            <a:off x="5352030" y="292130"/>
            <a:ext cx="1699144" cy="6131305"/>
          </a:xfrm>
          <a:custGeom>
            <a:avLst/>
            <a:gdLst>
              <a:gd name="connsiteX0" fmla="*/ 849572 w 1699144"/>
              <a:gd name="connsiteY0" fmla="*/ 0 h 6131305"/>
              <a:gd name="connsiteX1" fmla="*/ 1699144 w 1699144"/>
              <a:gd name="connsiteY1" fmla="*/ 666594 h 6131305"/>
              <a:gd name="connsiteX2" fmla="*/ 1464540 w 1699144"/>
              <a:gd name="connsiteY2" fmla="*/ 666594 h 6131305"/>
              <a:gd name="connsiteX3" fmla="*/ 1469618 w 1699144"/>
              <a:gd name="connsiteY3" fmla="*/ 691746 h 6131305"/>
              <a:gd name="connsiteX4" fmla="*/ 1469618 w 1699144"/>
              <a:gd name="connsiteY4" fmla="*/ 6018761 h 6131305"/>
              <a:gd name="connsiteX5" fmla="*/ 1357074 w 1699144"/>
              <a:gd name="connsiteY5" fmla="*/ 6131305 h 6131305"/>
              <a:gd name="connsiteX6" fmla="*/ 400476 w 1699144"/>
              <a:gd name="connsiteY6" fmla="*/ 6131305 h 6131305"/>
              <a:gd name="connsiteX7" fmla="*/ 287932 w 1699144"/>
              <a:gd name="connsiteY7" fmla="*/ 6018761 h 6131305"/>
              <a:gd name="connsiteX8" fmla="*/ 287932 w 1699144"/>
              <a:gd name="connsiteY8" fmla="*/ 691746 h 6131305"/>
              <a:gd name="connsiteX9" fmla="*/ 293010 w 1699144"/>
              <a:gd name="connsiteY9" fmla="*/ 666594 h 6131305"/>
              <a:gd name="connsiteX10" fmla="*/ 0 w 1699144"/>
              <a:gd name="connsiteY10" fmla="*/ 666594 h 6131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99144" h="6131305">
                <a:moveTo>
                  <a:pt x="849572" y="0"/>
                </a:moveTo>
                <a:lnTo>
                  <a:pt x="1699144" y="666594"/>
                </a:lnTo>
                <a:lnTo>
                  <a:pt x="1464540" y="666594"/>
                </a:lnTo>
                <a:lnTo>
                  <a:pt x="1469618" y="691746"/>
                </a:lnTo>
                <a:lnTo>
                  <a:pt x="1469618" y="6018761"/>
                </a:lnTo>
                <a:cubicBezTo>
                  <a:pt x="1469618" y="6080917"/>
                  <a:pt x="1419230" y="6131305"/>
                  <a:pt x="1357074" y="6131305"/>
                </a:cubicBezTo>
                <a:lnTo>
                  <a:pt x="400476" y="6131305"/>
                </a:lnTo>
                <a:cubicBezTo>
                  <a:pt x="338320" y="6131305"/>
                  <a:pt x="287932" y="6080917"/>
                  <a:pt x="287932" y="6018761"/>
                </a:cubicBezTo>
                <a:lnTo>
                  <a:pt x="287932" y="691746"/>
                </a:lnTo>
                <a:lnTo>
                  <a:pt x="293010" y="666594"/>
                </a:lnTo>
                <a:lnTo>
                  <a:pt x="0" y="666594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20BE70BB-6A8D-4546-BC66-F972759B3BA9}"/>
              </a:ext>
            </a:extLst>
          </p:cNvPr>
          <p:cNvSpPr/>
          <p:nvPr/>
        </p:nvSpPr>
        <p:spPr>
          <a:xfrm>
            <a:off x="5246445" y="262627"/>
            <a:ext cx="1699144" cy="6131305"/>
          </a:xfrm>
          <a:custGeom>
            <a:avLst/>
            <a:gdLst>
              <a:gd name="connsiteX0" fmla="*/ 849572 w 1699144"/>
              <a:gd name="connsiteY0" fmla="*/ 0 h 6131305"/>
              <a:gd name="connsiteX1" fmla="*/ 1699144 w 1699144"/>
              <a:gd name="connsiteY1" fmla="*/ 666594 h 6131305"/>
              <a:gd name="connsiteX2" fmla="*/ 1464540 w 1699144"/>
              <a:gd name="connsiteY2" fmla="*/ 666594 h 6131305"/>
              <a:gd name="connsiteX3" fmla="*/ 1469618 w 1699144"/>
              <a:gd name="connsiteY3" fmla="*/ 691746 h 6131305"/>
              <a:gd name="connsiteX4" fmla="*/ 1469618 w 1699144"/>
              <a:gd name="connsiteY4" fmla="*/ 6018761 h 6131305"/>
              <a:gd name="connsiteX5" fmla="*/ 1357074 w 1699144"/>
              <a:gd name="connsiteY5" fmla="*/ 6131305 h 6131305"/>
              <a:gd name="connsiteX6" fmla="*/ 400476 w 1699144"/>
              <a:gd name="connsiteY6" fmla="*/ 6131305 h 6131305"/>
              <a:gd name="connsiteX7" fmla="*/ 287932 w 1699144"/>
              <a:gd name="connsiteY7" fmla="*/ 6018761 h 6131305"/>
              <a:gd name="connsiteX8" fmla="*/ 287932 w 1699144"/>
              <a:gd name="connsiteY8" fmla="*/ 691746 h 6131305"/>
              <a:gd name="connsiteX9" fmla="*/ 293010 w 1699144"/>
              <a:gd name="connsiteY9" fmla="*/ 666594 h 6131305"/>
              <a:gd name="connsiteX10" fmla="*/ 0 w 1699144"/>
              <a:gd name="connsiteY10" fmla="*/ 666594 h 6131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99144" h="6131305">
                <a:moveTo>
                  <a:pt x="849572" y="0"/>
                </a:moveTo>
                <a:lnTo>
                  <a:pt x="1699144" y="666594"/>
                </a:lnTo>
                <a:lnTo>
                  <a:pt x="1464540" y="666594"/>
                </a:lnTo>
                <a:lnTo>
                  <a:pt x="1469618" y="691746"/>
                </a:lnTo>
                <a:lnTo>
                  <a:pt x="1469618" y="6018761"/>
                </a:lnTo>
                <a:cubicBezTo>
                  <a:pt x="1469618" y="6080917"/>
                  <a:pt x="1419230" y="6131305"/>
                  <a:pt x="1357074" y="6131305"/>
                </a:cubicBezTo>
                <a:lnTo>
                  <a:pt x="400476" y="6131305"/>
                </a:lnTo>
                <a:cubicBezTo>
                  <a:pt x="338320" y="6131305"/>
                  <a:pt x="287932" y="6080917"/>
                  <a:pt x="287932" y="6018761"/>
                </a:cubicBezTo>
                <a:lnTo>
                  <a:pt x="287932" y="691746"/>
                </a:lnTo>
                <a:lnTo>
                  <a:pt x="293010" y="666594"/>
                </a:lnTo>
                <a:lnTo>
                  <a:pt x="0" y="666594"/>
                </a:lnTo>
                <a:close/>
              </a:path>
            </a:pathLst>
          </a:custGeom>
          <a:gradFill flip="none" rotWithShape="1">
            <a:gsLst>
              <a:gs pos="100000">
                <a:schemeClr val="bg1"/>
              </a:gs>
              <a:gs pos="12000">
                <a:schemeClr val="bg1">
                  <a:lumMod val="95000"/>
                </a:schemeClr>
              </a:gs>
            </a:gsLst>
            <a:lin ang="16200000" scaled="1"/>
            <a:tileRect/>
          </a:gradFill>
          <a:ln>
            <a:solidFill>
              <a:schemeClr val="bg1"/>
            </a:solidFill>
          </a:ln>
          <a:effectLst>
            <a:reflection blurRad="6350" stA="50000" endA="300" endPos="38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F2A1D8-378E-4E66-8786-F8A445EE9916}"/>
              </a:ext>
            </a:extLst>
          </p:cNvPr>
          <p:cNvSpPr/>
          <p:nvPr/>
        </p:nvSpPr>
        <p:spPr>
          <a:xfrm>
            <a:off x="5679073" y="1349828"/>
            <a:ext cx="186305" cy="92891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7C003EC-838F-4C5A-8F1A-E86D02BAB821}"/>
              </a:ext>
            </a:extLst>
          </p:cNvPr>
          <p:cNvSpPr/>
          <p:nvPr/>
        </p:nvSpPr>
        <p:spPr>
          <a:xfrm>
            <a:off x="5671370" y="2467819"/>
            <a:ext cx="186305" cy="92891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1F36AA3-DDFC-4FD8-A797-2E622791913A}"/>
              </a:ext>
            </a:extLst>
          </p:cNvPr>
          <p:cNvSpPr/>
          <p:nvPr/>
        </p:nvSpPr>
        <p:spPr>
          <a:xfrm>
            <a:off x="5663667" y="3585810"/>
            <a:ext cx="186305" cy="92891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466EAEF-C305-49D9-A1D8-3E051514F3DC}"/>
              </a:ext>
            </a:extLst>
          </p:cNvPr>
          <p:cNvSpPr/>
          <p:nvPr/>
        </p:nvSpPr>
        <p:spPr>
          <a:xfrm>
            <a:off x="5655964" y="4703801"/>
            <a:ext cx="186305" cy="92891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4447ED7-28E9-4C89-A163-97DF28EF3A8C}"/>
              </a:ext>
            </a:extLst>
          </p:cNvPr>
          <p:cNvSpPr/>
          <p:nvPr/>
        </p:nvSpPr>
        <p:spPr>
          <a:xfrm>
            <a:off x="6385397" y="2003362"/>
            <a:ext cx="186305" cy="92891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B43C153-737A-4288-AFE6-8AEE4A130E7B}"/>
              </a:ext>
            </a:extLst>
          </p:cNvPr>
          <p:cNvSpPr/>
          <p:nvPr/>
        </p:nvSpPr>
        <p:spPr>
          <a:xfrm>
            <a:off x="6377694" y="3121353"/>
            <a:ext cx="186305" cy="92891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0D55B2-F2CC-495E-8555-42688E13FE63}"/>
              </a:ext>
            </a:extLst>
          </p:cNvPr>
          <p:cNvSpPr/>
          <p:nvPr/>
        </p:nvSpPr>
        <p:spPr>
          <a:xfrm>
            <a:off x="6369991" y="4239344"/>
            <a:ext cx="186305" cy="92891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5D62BF-59E2-4E99-BB63-065D3519A7B2}"/>
              </a:ext>
            </a:extLst>
          </p:cNvPr>
          <p:cNvSpPr/>
          <p:nvPr/>
        </p:nvSpPr>
        <p:spPr>
          <a:xfrm>
            <a:off x="6362288" y="5357335"/>
            <a:ext cx="186305" cy="92891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B940CF-3783-4745-8D22-790E2F8B8BFA}"/>
              </a:ext>
            </a:extLst>
          </p:cNvPr>
          <p:cNvSpPr/>
          <p:nvPr/>
        </p:nvSpPr>
        <p:spPr>
          <a:xfrm>
            <a:off x="5388865" y="1444617"/>
            <a:ext cx="347819" cy="809562"/>
          </a:xfrm>
          <a:prstGeom prst="rect">
            <a:avLst/>
          </a:prstGeom>
          <a:gradFill flip="none" rotWithShape="1">
            <a:gsLst>
              <a:gs pos="76000">
                <a:srgbClr val="FEB60F"/>
              </a:gs>
              <a:gs pos="91000">
                <a:srgbClr val="A66802"/>
              </a:gs>
              <a:gs pos="885">
                <a:srgbClr val="A66802"/>
              </a:gs>
              <a:gs pos="16000">
                <a:srgbClr val="FDA415"/>
              </a:gs>
              <a:gs pos="52000">
                <a:srgbClr val="FFE1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B554DC4-BBBD-4D51-94F3-28769BA07632}"/>
              </a:ext>
            </a:extLst>
          </p:cNvPr>
          <p:cNvSpPr/>
          <p:nvPr/>
        </p:nvSpPr>
        <p:spPr>
          <a:xfrm>
            <a:off x="5388864" y="2509573"/>
            <a:ext cx="347819" cy="809562"/>
          </a:xfrm>
          <a:prstGeom prst="rect">
            <a:avLst/>
          </a:prstGeom>
          <a:gradFill flip="none" rotWithShape="1">
            <a:gsLst>
              <a:gs pos="76000">
                <a:srgbClr val="EE5587"/>
              </a:gs>
              <a:gs pos="91000">
                <a:srgbClr val="A30D3B"/>
              </a:gs>
              <a:gs pos="9000">
                <a:srgbClr val="A30D3B"/>
              </a:gs>
              <a:gs pos="25000">
                <a:srgbClr val="EE5587"/>
              </a:gs>
              <a:gs pos="52000">
                <a:srgbClr val="F6ACC5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32FE1F9-BCCB-4D67-A4F1-2322CD5994FF}"/>
              </a:ext>
            </a:extLst>
          </p:cNvPr>
          <p:cNvSpPr/>
          <p:nvPr/>
        </p:nvSpPr>
        <p:spPr>
          <a:xfrm>
            <a:off x="5388865" y="3638229"/>
            <a:ext cx="347819" cy="809562"/>
          </a:xfrm>
          <a:prstGeom prst="rect">
            <a:avLst/>
          </a:prstGeom>
          <a:gradFill flip="none" rotWithShape="1">
            <a:gsLst>
              <a:gs pos="76000">
                <a:srgbClr val="33CC33"/>
              </a:gs>
              <a:gs pos="92000">
                <a:srgbClr val="006600"/>
              </a:gs>
              <a:gs pos="4000">
                <a:srgbClr val="006600"/>
              </a:gs>
              <a:gs pos="16000">
                <a:srgbClr val="33CC33"/>
              </a:gs>
              <a:gs pos="52000">
                <a:srgbClr val="CCFF33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E0F507C-706F-4732-B598-BDFDF10BD2FB}"/>
              </a:ext>
            </a:extLst>
          </p:cNvPr>
          <p:cNvSpPr/>
          <p:nvPr/>
        </p:nvSpPr>
        <p:spPr>
          <a:xfrm flipH="1">
            <a:off x="6483278" y="3186974"/>
            <a:ext cx="347472" cy="809562"/>
          </a:xfrm>
          <a:prstGeom prst="rect">
            <a:avLst/>
          </a:prstGeom>
          <a:gradFill flip="none" rotWithShape="1">
            <a:gsLst>
              <a:gs pos="76000">
                <a:srgbClr val="D6955F"/>
              </a:gs>
              <a:gs pos="91000">
                <a:srgbClr val="7B3F35"/>
              </a:gs>
              <a:gs pos="885">
                <a:srgbClr val="7B3F35"/>
              </a:gs>
              <a:gs pos="16000">
                <a:srgbClr val="E2A965"/>
              </a:gs>
              <a:gs pos="52000">
                <a:srgbClr val="E5C6B5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03CA60C-D579-432E-A5ED-A63933E84C75}"/>
              </a:ext>
            </a:extLst>
          </p:cNvPr>
          <p:cNvSpPr/>
          <p:nvPr/>
        </p:nvSpPr>
        <p:spPr>
          <a:xfrm flipH="1">
            <a:off x="6483278" y="2063038"/>
            <a:ext cx="347472" cy="809562"/>
          </a:xfrm>
          <a:prstGeom prst="rect">
            <a:avLst/>
          </a:prstGeom>
          <a:gradFill flip="none" rotWithShape="1">
            <a:gsLst>
              <a:gs pos="76000">
                <a:srgbClr val="1960A7"/>
              </a:gs>
              <a:gs pos="91000">
                <a:srgbClr val="0D3257"/>
              </a:gs>
              <a:gs pos="885">
                <a:srgbClr val="0D3257"/>
              </a:gs>
              <a:gs pos="16000">
                <a:srgbClr val="1F77D1"/>
              </a:gs>
              <a:gs pos="52000">
                <a:srgbClr val="00CCFF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943D7ED-774D-4FB2-B02A-0BF921018419}"/>
              </a:ext>
            </a:extLst>
          </p:cNvPr>
          <p:cNvGrpSpPr/>
          <p:nvPr/>
        </p:nvGrpSpPr>
        <p:grpSpPr>
          <a:xfrm>
            <a:off x="6736934" y="1996105"/>
            <a:ext cx="3664899" cy="952982"/>
            <a:chOff x="6736934" y="1996105"/>
            <a:chExt cx="3664899" cy="952982"/>
          </a:xfrm>
        </p:grpSpPr>
        <p:sp>
          <p:nvSpPr>
            <p:cNvPr id="31" name="Rectangle: Top Corners Rounded 30">
              <a:extLst>
                <a:ext uri="{FF2B5EF4-FFF2-40B4-BE49-F238E27FC236}">
                  <a16:creationId xmlns:a16="http://schemas.microsoft.com/office/drawing/2014/main" id="{4A77AC64-AAE0-4184-8AE1-F4EDC01DED4B}"/>
                </a:ext>
              </a:extLst>
            </p:cNvPr>
            <p:cNvSpPr/>
            <p:nvPr/>
          </p:nvSpPr>
          <p:spPr>
            <a:xfrm rot="5400000" flipH="1">
              <a:off x="8131483" y="669182"/>
              <a:ext cx="943428" cy="3597273"/>
            </a:xfrm>
            <a:prstGeom prst="round2SameRect">
              <a:avLst/>
            </a:prstGeom>
            <a:gradFill flip="none" rotWithShape="1">
              <a:gsLst>
                <a:gs pos="10000">
                  <a:srgbClr val="0066CC">
                    <a:alpha val="86667"/>
                  </a:srgbClr>
                </a:gs>
                <a:gs pos="52000">
                  <a:srgbClr val="33CCFF">
                    <a:alpha val="62745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21DDEB3E-4EAC-463A-8995-96BAE6B3B22A}"/>
                </a:ext>
              </a:extLst>
            </p:cNvPr>
            <p:cNvSpPr/>
            <p:nvPr/>
          </p:nvSpPr>
          <p:spPr>
            <a:xfrm rot="5400000">
              <a:off x="6366065" y="2367973"/>
              <a:ext cx="951983" cy="210246"/>
            </a:xfrm>
            <a:prstGeom prst="rect">
              <a:avLst/>
            </a:prstGeom>
            <a:gradFill>
              <a:gsLst>
                <a:gs pos="87000">
                  <a:srgbClr val="73D5F6"/>
                </a:gs>
                <a:gs pos="11000">
                  <a:schemeClr val="tx1">
                    <a:alpha val="42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3" name="Rectangle: Rounded Corners 3">
            <a:extLst>
              <a:ext uri="{FF2B5EF4-FFF2-40B4-BE49-F238E27FC236}">
                <a16:creationId xmlns:a16="http://schemas.microsoft.com/office/drawing/2014/main" id="{432158E5-5318-4FE0-AE45-3B9F65C7B22B}"/>
              </a:ext>
            </a:extLst>
          </p:cNvPr>
          <p:cNvSpPr/>
          <p:nvPr/>
        </p:nvSpPr>
        <p:spPr>
          <a:xfrm>
            <a:off x="1957173" y="1465228"/>
            <a:ext cx="3280018" cy="745713"/>
          </a:xfrm>
          <a:prstGeom prst="roundRect">
            <a:avLst/>
          </a:prstGeom>
          <a:solidFill>
            <a:srgbClr val="F4D2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dirty="0">
                <a:solidFill>
                  <a:schemeClr val="tx1"/>
                </a:solidFill>
                <a:cs typeface="AL-Mohanad Bold" pitchFamily="2" charset="-78"/>
              </a:rPr>
              <a:t>كتابة السؤال الأول</a:t>
            </a:r>
            <a:endParaRPr lang="en-US" sz="2800" dirty="0">
              <a:solidFill>
                <a:schemeClr val="tx1"/>
              </a:solidFill>
              <a:cs typeface="AL-Mohanad Bold" pitchFamily="2" charset="-78"/>
            </a:endParaRPr>
          </a:p>
        </p:txBody>
      </p:sp>
      <p:sp>
        <p:nvSpPr>
          <p:cNvPr id="94" name="Rectangle: Rounded Corners 56">
            <a:extLst>
              <a:ext uri="{FF2B5EF4-FFF2-40B4-BE49-F238E27FC236}">
                <a16:creationId xmlns:a16="http://schemas.microsoft.com/office/drawing/2014/main" id="{DB9C4EA2-FFE6-4F49-A503-F96FB3F70811}"/>
              </a:ext>
            </a:extLst>
          </p:cNvPr>
          <p:cNvSpPr/>
          <p:nvPr/>
        </p:nvSpPr>
        <p:spPr>
          <a:xfrm>
            <a:off x="6982424" y="2076763"/>
            <a:ext cx="3282483" cy="745713"/>
          </a:xfrm>
          <a:prstGeom prst="roundRect">
            <a:avLst/>
          </a:prstGeom>
          <a:solidFill>
            <a:srgbClr val="4FB1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dirty="0">
                <a:solidFill>
                  <a:schemeClr val="tx1"/>
                </a:solidFill>
                <a:cs typeface="AL-Mohanad Bold" pitchFamily="2" charset="-78"/>
              </a:rPr>
              <a:t>كتابة السؤال الثاني</a:t>
            </a:r>
            <a:endParaRPr lang="en-US" sz="2800" dirty="0">
              <a:solidFill>
                <a:schemeClr val="tx1"/>
              </a:solidFill>
              <a:cs typeface="AL-Mohanad Bold" pitchFamily="2" charset="-78"/>
            </a:endParaRPr>
          </a:p>
        </p:txBody>
      </p:sp>
      <p:sp>
        <p:nvSpPr>
          <p:cNvPr id="95" name="Rectangle: Rounded Corners 50">
            <a:extLst>
              <a:ext uri="{FF2B5EF4-FFF2-40B4-BE49-F238E27FC236}">
                <a16:creationId xmlns:a16="http://schemas.microsoft.com/office/drawing/2014/main" id="{6C5A4855-864C-430E-82DB-61130D0C51B0}"/>
              </a:ext>
            </a:extLst>
          </p:cNvPr>
          <p:cNvSpPr/>
          <p:nvPr/>
        </p:nvSpPr>
        <p:spPr>
          <a:xfrm>
            <a:off x="1957172" y="2541496"/>
            <a:ext cx="3273865" cy="745713"/>
          </a:xfrm>
          <a:prstGeom prst="roundRect">
            <a:avLst/>
          </a:prstGeom>
          <a:solidFill>
            <a:srgbClr val="E661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dirty="0">
                <a:solidFill>
                  <a:schemeClr val="tx1"/>
                </a:solidFill>
                <a:cs typeface="AL-Mohanad Bold" pitchFamily="2" charset="-78"/>
              </a:rPr>
              <a:t>كتابة السؤال الثالث</a:t>
            </a:r>
            <a:endParaRPr lang="en-US" sz="2800" dirty="0">
              <a:solidFill>
                <a:schemeClr val="tx1"/>
              </a:solidFill>
              <a:cs typeface="AL-Mohanad Bold" pitchFamily="2" charset="-78"/>
            </a:endParaRPr>
          </a:p>
        </p:txBody>
      </p:sp>
      <p:sp>
        <p:nvSpPr>
          <p:cNvPr id="96" name="Rectangle: Rounded Corners 55">
            <a:extLst>
              <a:ext uri="{FF2B5EF4-FFF2-40B4-BE49-F238E27FC236}">
                <a16:creationId xmlns:a16="http://schemas.microsoft.com/office/drawing/2014/main" id="{B3E80CA9-A018-4D1A-8606-A1674F24551D}"/>
              </a:ext>
            </a:extLst>
          </p:cNvPr>
          <p:cNvSpPr/>
          <p:nvPr/>
        </p:nvSpPr>
        <p:spPr>
          <a:xfrm>
            <a:off x="7001841" y="3231298"/>
            <a:ext cx="3263066" cy="745713"/>
          </a:xfrm>
          <a:prstGeom prst="roundRect">
            <a:avLst/>
          </a:prstGeom>
          <a:solidFill>
            <a:srgbClr val="D08C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dirty="0">
                <a:solidFill>
                  <a:schemeClr val="tx1"/>
                </a:solidFill>
                <a:cs typeface="AL-Mohanad Bold" pitchFamily="2" charset="-78"/>
              </a:rPr>
              <a:t>كتابة السؤال الرابع</a:t>
            </a:r>
            <a:endParaRPr lang="en-US" sz="2800" dirty="0">
              <a:solidFill>
                <a:schemeClr val="tx1"/>
              </a:solidFill>
              <a:cs typeface="AL-Mohanad Bold" pitchFamily="2" charset="-78"/>
            </a:endParaRPr>
          </a:p>
        </p:txBody>
      </p:sp>
      <p:sp>
        <p:nvSpPr>
          <p:cNvPr id="97" name="مستطيل: زوايا مستديرة 96">
            <a:extLst>
              <a:ext uri="{FF2B5EF4-FFF2-40B4-BE49-F238E27FC236}">
                <a16:creationId xmlns:a16="http://schemas.microsoft.com/office/drawing/2014/main" id="{F5D4CC62-081E-44D8-9A7A-5E072AE5D120}"/>
              </a:ext>
            </a:extLst>
          </p:cNvPr>
          <p:cNvSpPr/>
          <p:nvPr/>
        </p:nvSpPr>
        <p:spPr>
          <a:xfrm>
            <a:off x="0" y="6423435"/>
            <a:ext cx="12192000" cy="410451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22383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80E1125C-14CC-48E2-8C8E-E1BF7BD4F6BE}"/>
              </a:ext>
            </a:extLst>
          </p:cNvPr>
          <p:cNvGrpSpPr/>
          <p:nvPr/>
        </p:nvGrpSpPr>
        <p:grpSpPr>
          <a:xfrm>
            <a:off x="1832643" y="2442640"/>
            <a:ext cx="3647182" cy="965627"/>
            <a:chOff x="1832643" y="2442640"/>
            <a:chExt cx="3647182" cy="965627"/>
          </a:xfrm>
        </p:grpSpPr>
        <p:sp>
          <p:nvSpPr>
            <p:cNvPr id="19" name="Rectangle: Top Corners Rounded 18">
              <a:extLst>
                <a:ext uri="{FF2B5EF4-FFF2-40B4-BE49-F238E27FC236}">
                  <a16:creationId xmlns:a16="http://schemas.microsoft.com/office/drawing/2014/main" id="{B5FB5CE4-D6D9-4CB1-A7AD-C44AE75372E3}"/>
                </a:ext>
              </a:extLst>
            </p:cNvPr>
            <p:cNvSpPr/>
            <p:nvPr/>
          </p:nvSpPr>
          <p:spPr>
            <a:xfrm rot="16200000">
              <a:off x="3159566" y="1115717"/>
              <a:ext cx="943428" cy="3597273"/>
            </a:xfrm>
            <a:prstGeom prst="round2SameRect">
              <a:avLst/>
            </a:prstGeom>
            <a:gradFill flip="none" rotWithShape="1">
              <a:gsLst>
                <a:gs pos="10000">
                  <a:srgbClr val="D8114E">
                    <a:alpha val="72000"/>
                  </a:srgbClr>
                </a:gs>
                <a:gs pos="52000">
                  <a:srgbClr val="EE5587">
                    <a:alpha val="83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EAAC9092-672E-4A58-A80D-EBB860B42D2F}"/>
                </a:ext>
              </a:extLst>
            </p:cNvPr>
            <p:cNvSpPr/>
            <p:nvPr/>
          </p:nvSpPr>
          <p:spPr>
            <a:xfrm rot="5400000">
              <a:off x="4898710" y="2827153"/>
              <a:ext cx="951983" cy="210246"/>
            </a:xfrm>
            <a:prstGeom prst="rect">
              <a:avLst/>
            </a:prstGeom>
            <a:gradFill>
              <a:gsLst>
                <a:gs pos="87000">
                  <a:srgbClr val="EC6D97"/>
                </a:gs>
                <a:gs pos="11000">
                  <a:schemeClr val="tx1">
                    <a:alpha val="42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618B20A-5785-483B-9D0A-105405A76255}"/>
              </a:ext>
            </a:extLst>
          </p:cNvPr>
          <p:cNvGrpSpPr/>
          <p:nvPr/>
        </p:nvGrpSpPr>
        <p:grpSpPr>
          <a:xfrm>
            <a:off x="1832644" y="3559302"/>
            <a:ext cx="3653470" cy="955422"/>
            <a:chOff x="1832644" y="3559302"/>
            <a:chExt cx="3653470" cy="955422"/>
          </a:xfrm>
        </p:grpSpPr>
        <p:sp>
          <p:nvSpPr>
            <p:cNvPr id="23" name="Rectangle: Top Corners Rounded 22">
              <a:extLst>
                <a:ext uri="{FF2B5EF4-FFF2-40B4-BE49-F238E27FC236}">
                  <a16:creationId xmlns:a16="http://schemas.microsoft.com/office/drawing/2014/main" id="{417DA47A-9231-48EF-83F7-5569791F2F02}"/>
                </a:ext>
              </a:extLst>
            </p:cNvPr>
            <p:cNvSpPr/>
            <p:nvPr/>
          </p:nvSpPr>
          <p:spPr>
            <a:xfrm rot="16200000">
              <a:off x="3159567" y="2244373"/>
              <a:ext cx="943428" cy="3597273"/>
            </a:xfrm>
            <a:prstGeom prst="round2SameRect">
              <a:avLst/>
            </a:prstGeom>
            <a:gradFill flip="none" rotWithShape="1">
              <a:gsLst>
                <a:gs pos="10000">
                  <a:srgbClr val="33CC33">
                    <a:alpha val="86667"/>
                  </a:srgbClr>
                </a:gs>
                <a:gs pos="52000">
                  <a:srgbClr val="99CC00">
                    <a:alpha val="62353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9F2A6A68-A56C-458D-98D0-D23FFD28798D}"/>
                </a:ext>
              </a:extLst>
            </p:cNvPr>
            <p:cNvSpPr/>
            <p:nvPr/>
          </p:nvSpPr>
          <p:spPr>
            <a:xfrm rot="5400000">
              <a:off x="4904999" y="3930171"/>
              <a:ext cx="951983" cy="210246"/>
            </a:xfrm>
            <a:prstGeom prst="rect">
              <a:avLst/>
            </a:prstGeom>
            <a:gradFill>
              <a:gsLst>
                <a:gs pos="87000">
                  <a:srgbClr val="B3D557"/>
                </a:gs>
                <a:gs pos="11000">
                  <a:schemeClr val="tx1">
                    <a:alpha val="42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DD9D96F-853B-4EB1-ADE6-7AC249A6EB74}"/>
              </a:ext>
            </a:extLst>
          </p:cNvPr>
          <p:cNvGrpSpPr/>
          <p:nvPr/>
        </p:nvGrpSpPr>
        <p:grpSpPr>
          <a:xfrm>
            <a:off x="6735091" y="3120041"/>
            <a:ext cx="3666742" cy="956060"/>
            <a:chOff x="6735091" y="3120041"/>
            <a:chExt cx="3666742" cy="956060"/>
          </a:xfrm>
        </p:grpSpPr>
        <p:sp>
          <p:nvSpPr>
            <p:cNvPr id="36" name="Rectangle: Top Corners Rounded 35">
              <a:extLst>
                <a:ext uri="{FF2B5EF4-FFF2-40B4-BE49-F238E27FC236}">
                  <a16:creationId xmlns:a16="http://schemas.microsoft.com/office/drawing/2014/main" id="{C264C2BD-67FF-4C5C-A299-C7E4D1622EB9}"/>
                </a:ext>
              </a:extLst>
            </p:cNvPr>
            <p:cNvSpPr/>
            <p:nvPr/>
          </p:nvSpPr>
          <p:spPr>
            <a:xfrm rot="5400000" flipH="1">
              <a:off x="8131483" y="1793118"/>
              <a:ext cx="943428" cy="3597273"/>
            </a:xfrm>
            <a:prstGeom prst="round2SameRect">
              <a:avLst/>
            </a:prstGeom>
            <a:gradFill flip="none" rotWithShape="1">
              <a:gsLst>
                <a:gs pos="10000">
                  <a:srgbClr val="B25A4C"/>
                </a:gs>
                <a:gs pos="52000">
                  <a:srgbClr val="E2A965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6A8DB796-F883-4348-871B-030EFCC6CC12}"/>
                </a:ext>
              </a:extLst>
            </p:cNvPr>
            <p:cNvSpPr/>
            <p:nvPr/>
          </p:nvSpPr>
          <p:spPr>
            <a:xfrm rot="5400000">
              <a:off x="6364222" y="3494987"/>
              <a:ext cx="951983" cy="210246"/>
            </a:xfrm>
            <a:prstGeom prst="rect">
              <a:avLst/>
            </a:prstGeom>
            <a:gradFill>
              <a:gsLst>
                <a:gs pos="87000">
                  <a:srgbClr val="E2A965"/>
                </a:gs>
                <a:gs pos="11000">
                  <a:schemeClr val="tx1">
                    <a:alpha val="42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B7B9B3C-D453-41BB-A10D-CC1A3244A7D9}"/>
              </a:ext>
            </a:extLst>
          </p:cNvPr>
          <p:cNvGrpSpPr/>
          <p:nvPr/>
        </p:nvGrpSpPr>
        <p:grpSpPr>
          <a:xfrm>
            <a:off x="6742832" y="4243977"/>
            <a:ext cx="3659001" cy="971130"/>
            <a:chOff x="6742832" y="4243977"/>
            <a:chExt cx="3659001" cy="971130"/>
          </a:xfrm>
        </p:grpSpPr>
        <p:sp>
          <p:nvSpPr>
            <p:cNvPr id="41" name="Rectangle: Top Corners Rounded 40">
              <a:extLst>
                <a:ext uri="{FF2B5EF4-FFF2-40B4-BE49-F238E27FC236}">
                  <a16:creationId xmlns:a16="http://schemas.microsoft.com/office/drawing/2014/main" id="{1FFF9E84-26B8-45D6-913A-15D61845D170}"/>
                </a:ext>
              </a:extLst>
            </p:cNvPr>
            <p:cNvSpPr/>
            <p:nvPr/>
          </p:nvSpPr>
          <p:spPr>
            <a:xfrm rot="5400000" flipH="1">
              <a:off x="8131483" y="2917054"/>
              <a:ext cx="943428" cy="3597273"/>
            </a:xfrm>
            <a:prstGeom prst="round2SameRect">
              <a:avLst/>
            </a:prstGeom>
            <a:gradFill flip="none" rotWithShape="1">
              <a:gsLst>
                <a:gs pos="10000">
                  <a:srgbClr val="C33019"/>
                </a:gs>
                <a:gs pos="52000">
                  <a:srgbClr val="FA921E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8D097A79-0A86-439E-A56F-D4F7DD06BC87}"/>
                </a:ext>
              </a:extLst>
            </p:cNvPr>
            <p:cNvSpPr/>
            <p:nvPr/>
          </p:nvSpPr>
          <p:spPr>
            <a:xfrm>
              <a:off x="6982424" y="4330944"/>
              <a:ext cx="3282483" cy="745713"/>
            </a:xfrm>
            <a:prstGeom prst="roundRect">
              <a:avLst/>
            </a:prstGeom>
            <a:solidFill>
              <a:srgbClr val="E46A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800" dirty="0">
                  <a:solidFill>
                    <a:schemeClr val="tx1"/>
                  </a:solidFill>
                  <a:cs typeface="AL-Mohanad Bold" pitchFamily="2" charset="-78"/>
                </a:rPr>
                <a:t>كتابة السؤال السادس</a:t>
              </a:r>
              <a:endParaRPr lang="en-US" sz="2800" dirty="0">
                <a:solidFill>
                  <a:schemeClr val="tx1"/>
                </a:solidFill>
                <a:cs typeface="AL-Mohanad Bold" pitchFamily="2" charset="-78"/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5A98EBFC-CEE5-46DE-980A-4CFC1B76F02A}"/>
                </a:ext>
              </a:extLst>
            </p:cNvPr>
            <p:cNvSpPr/>
            <p:nvPr/>
          </p:nvSpPr>
          <p:spPr>
            <a:xfrm rot="5400000">
              <a:off x="6371963" y="4633993"/>
              <a:ext cx="951983" cy="210246"/>
            </a:xfrm>
            <a:prstGeom prst="rect">
              <a:avLst/>
            </a:prstGeom>
            <a:gradFill>
              <a:gsLst>
                <a:gs pos="87000">
                  <a:srgbClr val="F99120"/>
                </a:gs>
                <a:gs pos="11000">
                  <a:schemeClr val="tx1">
                    <a:alpha val="42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75FEB20B-869A-4877-A0BE-E13F6844F80E}"/>
              </a:ext>
            </a:extLst>
          </p:cNvPr>
          <p:cNvGrpSpPr/>
          <p:nvPr/>
        </p:nvGrpSpPr>
        <p:grpSpPr>
          <a:xfrm>
            <a:off x="1832644" y="1377684"/>
            <a:ext cx="3650783" cy="955971"/>
            <a:chOff x="1832644" y="1377684"/>
            <a:chExt cx="3650783" cy="955971"/>
          </a:xfrm>
        </p:grpSpPr>
        <p:sp>
          <p:nvSpPr>
            <p:cNvPr id="16" name="Rectangle: Top Corners Rounded 15">
              <a:extLst>
                <a:ext uri="{FF2B5EF4-FFF2-40B4-BE49-F238E27FC236}">
                  <a16:creationId xmlns:a16="http://schemas.microsoft.com/office/drawing/2014/main" id="{1AAD5EF9-C1E5-41C9-9197-F96199FE08E8}"/>
                </a:ext>
              </a:extLst>
            </p:cNvPr>
            <p:cNvSpPr/>
            <p:nvPr/>
          </p:nvSpPr>
          <p:spPr>
            <a:xfrm rot="16200000">
              <a:off x="3159567" y="50761"/>
              <a:ext cx="943428" cy="3597273"/>
            </a:xfrm>
            <a:prstGeom prst="round2SameRect">
              <a:avLst/>
            </a:prstGeom>
            <a:gradFill flip="none" rotWithShape="1">
              <a:gsLst>
                <a:gs pos="10000">
                  <a:srgbClr val="FDA415">
                    <a:alpha val="87000"/>
                  </a:srgbClr>
                </a:gs>
                <a:gs pos="52000">
                  <a:srgbClr val="FFE100">
                    <a:alpha val="63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FBBC3533-E42D-410A-89D5-20408555F97B}"/>
                </a:ext>
              </a:extLst>
            </p:cNvPr>
            <p:cNvSpPr/>
            <p:nvPr/>
          </p:nvSpPr>
          <p:spPr>
            <a:xfrm rot="5400000">
              <a:off x="4902312" y="1752541"/>
              <a:ext cx="951983" cy="210246"/>
            </a:xfrm>
            <a:prstGeom prst="rect">
              <a:avLst/>
            </a:prstGeom>
            <a:gradFill>
              <a:gsLst>
                <a:gs pos="87000">
                  <a:srgbClr val="F4E256"/>
                </a:gs>
                <a:gs pos="11000">
                  <a:schemeClr val="tx1">
                    <a:alpha val="42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Oval 2">
            <a:extLst>
              <a:ext uri="{FF2B5EF4-FFF2-40B4-BE49-F238E27FC236}">
                <a16:creationId xmlns:a16="http://schemas.microsoft.com/office/drawing/2014/main" id="{2331808B-93B3-4EE1-9C5C-89D278B15FEA}"/>
              </a:ext>
            </a:extLst>
          </p:cNvPr>
          <p:cNvSpPr/>
          <p:nvPr/>
        </p:nvSpPr>
        <p:spPr>
          <a:xfrm>
            <a:off x="3710969" y="6222722"/>
            <a:ext cx="4963885" cy="497441"/>
          </a:xfrm>
          <a:prstGeom prst="ellipse">
            <a:avLst/>
          </a:prstGeom>
          <a:gradFill>
            <a:gsLst>
              <a:gs pos="100000">
                <a:srgbClr val="D4DAE0">
                  <a:alpha val="0"/>
                </a:srgbClr>
              </a:gs>
              <a:gs pos="11000">
                <a:schemeClr val="tx1">
                  <a:alpha val="62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softEdge rad="165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437A3E27-58A6-47CB-B445-E9DEC0E0A477}"/>
              </a:ext>
            </a:extLst>
          </p:cNvPr>
          <p:cNvSpPr/>
          <p:nvPr/>
        </p:nvSpPr>
        <p:spPr>
          <a:xfrm>
            <a:off x="5352030" y="292130"/>
            <a:ext cx="1699144" cy="6131305"/>
          </a:xfrm>
          <a:custGeom>
            <a:avLst/>
            <a:gdLst>
              <a:gd name="connsiteX0" fmla="*/ 849572 w 1699144"/>
              <a:gd name="connsiteY0" fmla="*/ 0 h 6131305"/>
              <a:gd name="connsiteX1" fmla="*/ 1699144 w 1699144"/>
              <a:gd name="connsiteY1" fmla="*/ 666594 h 6131305"/>
              <a:gd name="connsiteX2" fmla="*/ 1464540 w 1699144"/>
              <a:gd name="connsiteY2" fmla="*/ 666594 h 6131305"/>
              <a:gd name="connsiteX3" fmla="*/ 1469618 w 1699144"/>
              <a:gd name="connsiteY3" fmla="*/ 691746 h 6131305"/>
              <a:gd name="connsiteX4" fmla="*/ 1469618 w 1699144"/>
              <a:gd name="connsiteY4" fmla="*/ 6018761 h 6131305"/>
              <a:gd name="connsiteX5" fmla="*/ 1357074 w 1699144"/>
              <a:gd name="connsiteY5" fmla="*/ 6131305 h 6131305"/>
              <a:gd name="connsiteX6" fmla="*/ 400476 w 1699144"/>
              <a:gd name="connsiteY6" fmla="*/ 6131305 h 6131305"/>
              <a:gd name="connsiteX7" fmla="*/ 287932 w 1699144"/>
              <a:gd name="connsiteY7" fmla="*/ 6018761 h 6131305"/>
              <a:gd name="connsiteX8" fmla="*/ 287932 w 1699144"/>
              <a:gd name="connsiteY8" fmla="*/ 691746 h 6131305"/>
              <a:gd name="connsiteX9" fmla="*/ 293010 w 1699144"/>
              <a:gd name="connsiteY9" fmla="*/ 666594 h 6131305"/>
              <a:gd name="connsiteX10" fmla="*/ 0 w 1699144"/>
              <a:gd name="connsiteY10" fmla="*/ 666594 h 6131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99144" h="6131305">
                <a:moveTo>
                  <a:pt x="849572" y="0"/>
                </a:moveTo>
                <a:lnTo>
                  <a:pt x="1699144" y="666594"/>
                </a:lnTo>
                <a:lnTo>
                  <a:pt x="1464540" y="666594"/>
                </a:lnTo>
                <a:lnTo>
                  <a:pt x="1469618" y="691746"/>
                </a:lnTo>
                <a:lnTo>
                  <a:pt x="1469618" y="6018761"/>
                </a:lnTo>
                <a:cubicBezTo>
                  <a:pt x="1469618" y="6080917"/>
                  <a:pt x="1419230" y="6131305"/>
                  <a:pt x="1357074" y="6131305"/>
                </a:cubicBezTo>
                <a:lnTo>
                  <a:pt x="400476" y="6131305"/>
                </a:lnTo>
                <a:cubicBezTo>
                  <a:pt x="338320" y="6131305"/>
                  <a:pt x="287932" y="6080917"/>
                  <a:pt x="287932" y="6018761"/>
                </a:cubicBezTo>
                <a:lnTo>
                  <a:pt x="287932" y="691746"/>
                </a:lnTo>
                <a:lnTo>
                  <a:pt x="293010" y="666594"/>
                </a:lnTo>
                <a:lnTo>
                  <a:pt x="0" y="666594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20BE70BB-6A8D-4546-BC66-F972759B3BA9}"/>
              </a:ext>
            </a:extLst>
          </p:cNvPr>
          <p:cNvSpPr/>
          <p:nvPr/>
        </p:nvSpPr>
        <p:spPr>
          <a:xfrm>
            <a:off x="5246445" y="262627"/>
            <a:ext cx="1699144" cy="6131305"/>
          </a:xfrm>
          <a:custGeom>
            <a:avLst/>
            <a:gdLst>
              <a:gd name="connsiteX0" fmla="*/ 849572 w 1699144"/>
              <a:gd name="connsiteY0" fmla="*/ 0 h 6131305"/>
              <a:gd name="connsiteX1" fmla="*/ 1699144 w 1699144"/>
              <a:gd name="connsiteY1" fmla="*/ 666594 h 6131305"/>
              <a:gd name="connsiteX2" fmla="*/ 1464540 w 1699144"/>
              <a:gd name="connsiteY2" fmla="*/ 666594 h 6131305"/>
              <a:gd name="connsiteX3" fmla="*/ 1469618 w 1699144"/>
              <a:gd name="connsiteY3" fmla="*/ 691746 h 6131305"/>
              <a:gd name="connsiteX4" fmla="*/ 1469618 w 1699144"/>
              <a:gd name="connsiteY4" fmla="*/ 6018761 h 6131305"/>
              <a:gd name="connsiteX5" fmla="*/ 1357074 w 1699144"/>
              <a:gd name="connsiteY5" fmla="*/ 6131305 h 6131305"/>
              <a:gd name="connsiteX6" fmla="*/ 400476 w 1699144"/>
              <a:gd name="connsiteY6" fmla="*/ 6131305 h 6131305"/>
              <a:gd name="connsiteX7" fmla="*/ 287932 w 1699144"/>
              <a:gd name="connsiteY7" fmla="*/ 6018761 h 6131305"/>
              <a:gd name="connsiteX8" fmla="*/ 287932 w 1699144"/>
              <a:gd name="connsiteY8" fmla="*/ 691746 h 6131305"/>
              <a:gd name="connsiteX9" fmla="*/ 293010 w 1699144"/>
              <a:gd name="connsiteY9" fmla="*/ 666594 h 6131305"/>
              <a:gd name="connsiteX10" fmla="*/ 0 w 1699144"/>
              <a:gd name="connsiteY10" fmla="*/ 666594 h 6131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99144" h="6131305">
                <a:moveTo>
                  <a:pt x="849572" y="0"/>
                </a:moveTo>
                <a:lnTo>
                  <a:pt x="1699144" y="666594"/>
                </a:lnTo>
                <a:lnTo>
                  <a:pt x="1464540" y="666594"/>
                </a:lnTo>
                <a:lnTo>
                  <a:pt x="1469618" y="691746"/>
                </a:lnTo>
                <a:lnTo>
                  <a:pt x="1469618" y="6018761"/>
                </a:lnTo>
                <a:cubicBezTo>
                  <a:pt x="1469618" y="6080917"/>
                  <a:pt x="1419230" y="6131305"/>
                  <a:pt x="1357074" y="6131305"/>
                </a:cubicBezTo>
                <a:lnTo>
                  <a:pt x="400476" y="6131305"/>
                </a:lnTo>
                <a:cubicBezTo>
                  <a:pt x="338320" y="6131305"/>
                  <a:pt x="287932" y="6080917"/>
                  <a:pt x="287932" y="6018761"/>
                </a:cubicBezTo>
                <a:lnTo>
                  <a:pt x="287932" y="691746"/>
                </a:lnTo>
                <a:lnTo>
                  <a:pt x="293010" y="666594"/>
                </a:lnTo>
                <a:lnTo>
                  <a:pt x="0" y="666594"/>
                </a:lnTo>
                <a:close/>
              </a:path>
            </a:pathLst>
          </a:custGeom>
          <a:gradFill flip="none" rotWithShape="1">
            <a:gsLst>
              <a:gs pos="100000">
                <a:schemeClr val="bg1"/>
              </a:gs>
              <a:gs pos="12000">
                <a:schemeClr val="bg1">
                  <a:lumMod val="95000"/>
                </a:schemeClr>
              </a:gs>
            </a:gsLst>
            <a:lin ang="16200000" scaled="1"/>
            <a:tileRect/>
          </a:gradFill>
          <a:ln>
            <a:solidFill>
              <a:schemeClr val="bg1"/>
            </a:solidFill>
          </a:ln>
          <a:effectLst>
            <a:reflection blurRad="6350" stA="50000" endA="300" endPos="38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F2A1D8-378E-4E66-8786-F8A445EE9916}"/>
              </a:ext>
            </a:extLst>
          </p:cNvPr>
          <p:cNvSpPr/>
          <p:nvPr/>
        </p:nvSpPr>
        <p:spPr>
          <a:xfrm>
            <a:off x="5679073" y="1349828"/>
            <a:ext cx="186305" cy="92891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7C003EC-838F-4C5A-8F1A-E86D02BAB821}"/>
              </a:ext>
            </a:extLst>
          </p:cNvPr>
          <p:cNvSpPr/>
          <p:nvPr/>
        </p:nvSpPr>
        <p:spPr>
          <a:xfrm>
            <a:off x="5671370" y="2467819"/>
            <a:ext cx="186305" cy="92891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1F36AA3-DDFC-4FD8-A797-2E622791913A}"/>
              </a:ext>
            </a:extLst>
          </p:cNvPr>
          <p:cNvSpPr/>
          <p:nvPr/>
        </p:nvSpPr>
        <p:spPr>
          <a:xfrm>
            <a:off x="5663667" y="3585810"/>
            <a:ext cx="186305" cy="92891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466EAEF-C305-49D9-A1D8-3E051514F3DC}"/>
              </a:ext>
            </a:extLst>
          </p:cNvPr>
          <p:cNvSpPr/>
          <p:nvPr/>
        </p:nvSpPr>
        <p:spPr>
          <a:xfrm>
            <a:off x="5655964" y="4703801"/>
            <a:ext cx="186305" cy="92891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4447ED7-28E9-4C89-A163-97DF28EF3A8C}"/>
              </a:ext>
            </a:extLst>
          </p:cNvPr>
          <p:cNvSpPr/>
          <p:nvPr/>
        </p:nvSpPr>
        <p:spPr>
          <a:xfrm>
            <a:off x="6385397" y="2003362"/>
            <a:ext cx="186305" cy="92891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B43C153-737A-4288-AFE6-8AEE4A130E7B}"/>
              </a:ext>
            </a:extLst>
          </p:cNvPr>
          <p:cNvSpPr/>
          <p:nvPr/>
        </p:nvSpPr>
        <p:spPr>
          <a:xfrm>
            <a:off x="6377694" y="3121353"/>
            <a:ext cx="186305" cy="92891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0D55B2-F2CC-495E-8555-42688E13FE63}"/>
              </a:ext>
            </a:extLst>
          </p:cNvPr>
          <p:cNvSpPr/>
          <p:nvPr/>
        </p:nvSpPr>
        <p:spPr>
          <a:xfrm>
            <a:off x="6369991" y="4239344"/>
            <a:ext cx="186305" cy="92891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5D62BF-59E2-4E99-BB63-065D3519A7B2}"/>
              </a:ext>
            </a:extLst>
          </p:cNvPr>
          <p:cNvSpPr/>
          <p:nvPr/>
        </p:nvSpPr>
        <p:spPr>
          <a:xfrm>
            <a:off x="6362288" y="5357335"/>
            <a:ext cx="186305" cy="92891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B940CF-3783-4745-8D22-790E2F8B8BFA}"/>
              </a:ext>
            </a:extLst>
          </p:cNvPr>
          <p:cNvSpPr/>
          <p:nvPr/>
        </p:nvSpPr>
        <p:spPr>
          <a:xfrm>
            <a:off x="5388865" y="1444617"/>
            <a:ext cx="347819" cy="809562"/>
          </a:xfrm>
          <a:prstGeom prst="rect">
            <a:avLst/>
          </a:prstGeom>
          <a:gradFill flip="none" rotWithShape="1">
            <a:gsLst>
              <a:gs pos="76000">
                <a:srgbClr val="FEB60F"/>
              </a:gs>
              <a:gs pos="91000">
                <a:srgbClr val="A66802"/>
              </a:gs>
              <a:gs pos="885">
                <a:srgbClr val="A66802"/>
              </a:gs>
              <a:gs pos="16000">
                <a:srgbClr val="FDA415"/>
              </a:gs>
              <a:gs pos="52000">
                <a:srgbClr val="FFE1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B554DC4-BBBD-4D51-94F3-28769BA07632}"/>
              </a:ext>
            </a:extLst>
          </p:cNvPr>
          <p:cNvSpPr/>
          <p:nvPr/>
        </p:nvSpPr>
        <p:spPr>
          <a:xfrm>
            <a:off x="5388864" y="2509573"/>
            <a:ext cx="347819" cy="809562"/>
          </a:xfrm>
          <a:prstGeom prst="rect">
            <a:avLst/>
          </a:prstGeom>
          <a:gradFill flip="none" rotWithShape="1">
            <a:gsLst>
              <a:gs pos="76000">
                <a:srgbClr val="EE5587"/>
              </a:gs>
              <a:gs pos="91000">
                <a:srgbClr val="A30D3B"/>
              </a:gs>
              <a:gs pos="9000">
                <a:srgbClr val="A30D3B"/>
              </a:gs>
              <a:gs pos="25000">
                <a:srgbClr val="EE5587"/>
              </a:gs>
              <a:gs pos="52000">
                <a:srgbClr val="F6ACC5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32FE1F9-BCCB-4D67-A4F1-2322CD5994FF}"/>
              </a:ext>
            </a:extLst>
          </p:cNvPr>
          <p:cNvSpPr/>
          <p:nvPr/>
        </p:nvSpPr>
        <p:spPr>
          <a:xfrm>
            <a:off x="5388865" y="3638229"/>
            <a:ext cx="347819" cy="809562"/>
          </a:xfrm>
          <a:prstGeom prst="rect">
            <a:avLst/>
          </a:prstGeom>
          <a:gradFill flip="none" rotWithShape="1">
            <a:gsLst>
              <a:gs pos="76000">
                <a:srgbClr val="33CC33"/>
              </a:gs>
              <a:gs pos="92000">
                <a:srgbClr val="006600"/>
              </a:gs>
              <a:gs pos="4000">
                <a:srgbClr val="006600"/>
              </a:gs>
              <a:gs pos="16000">
                <a:srgbClr val="33CC33"/>
              </a:gs>
              <a:gs pos="52000">
                <a:srgbClr val="CCFF33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EF3275E-2597-4FAA-B807-2815154E5A44}"/>
              </a:ext>
            </a:extLst>
          </p:cNvPr>
          <p:cNvSpPr/>
          <p:nvPr/>
        </p:nvSpPr>
        <p:spPr>
          <a:xfrm flipH="1">
            <a:off x="6483278" y="4310910"/>
            <a:ext cx="347472" cy="809562"/>
          </a:xfrm>
          <a:prstGeom prst="rect">
            <a:avLst/>
          </a:prstGeom>
          <a:gradFill flip="none" rotWithShape="1">
            <a:gsLst>
              <a:gs pos="76000">
                <a:srgbClr val="E0641C"/>
              </a:gs>
              <a:gs pos="91000">
                <a:srgbClr val="982714"/>
              </a:gs>
              <a:gs pos="885">
                <a:srgbClr val="982714"/>
              </a:gs>
              <a:gs pos="16000">
                <a:srgbClr val="F1821D"/>
              </a:gs>
              <a:gs pos="52000">
                <a:srgbClr val="F5A359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E0F507C-706F-4732-B598-BDFDF10BD2FB}"/>
              </a:ext>
            </a:extLst>
          </p:cNvPr>
          <p:cNvSpPr/>
          <p:nvPr/>
        </p:nvSpPr>
        <p:spPr>
          <a:xfrm flipH="1">
            <a:off x="6483278" y="3186974"/>
            <a:ext cx="347472" cy="809562"/>
          </a:xfrm>
          <a:prstGeom prst="rect">
            <a:avLst/>
          </a:prstGeom>
          <a:gradFill flip="none" rotWithShape="1">
            <a:gsLst>
              <a:gs pos="76000">
                <a:srgbClr val="D6955F"/>
              </a:gs>
              <a:gs pos="91000">
                <a:srgbClr val="7B3F35"/>
              </a:gs>
              <a:gs pos="885">
                <a:srgbClr val="7B3F35"/>
              </a:gs>
              <a:gs pos="16000">
                <a:srgbClr val="E2A965"/>
              </a:gs>
              <a:gs pos="52000">
                <a:srgbClr val="E5C6B5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03CA60C-D579-432E-A5ED-A63933E84C75}"/>
              </a:ext>
            </a:extLst>
          </p:cNvPr>
          <p:cNvSpPr/>
          <p:nvPr/>
        </p:nvSpPr>
        <p:spPr>
          <a:xfrm flipH="1">
            <a:off x="6483278" y="2063038"/>
            <a:ext cx="347472" cy="809562"/>
          </a:xfrm>
          <a:prstGeom prst="rect">
            <a:avLst/>
          </a:prstGeom>
          <a:gradFill flip="none" rotWithShape="1">
            <a:gsLst>
              <a:gs pos="76000">
                <a:srgbClr val="1960A7"/>
              </a:gs>
              <a:gs pos="91000">
                <a:srgbClr val="0D3257"/>
              </a:gs>
              <a:gs pos="885">
                <a:srgbClr val="0D3257"/>
              </a:gs>
              <a:gs pos="16000">
                <a:srgbClr val="1F77D1"/>
              </a:gs>
              <a:gs pos="52000">
                <a:srgbClr val="00CCFF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943D7ED-774D-4FB2-B02A-0BF921018419}"/>
              </a:ext>
            </a:extLst>
          </p:cNvPr>
          <p:cNvGrpSpPr/>
          <p:nvPr/>
        </p:nvGrpSpPr>
        <p:grpSpPr>
          <a:xfrm>
            <a:off x="6736934" y="1996105"/>
            <a:ext cx="3664899" cy="952982"/>
            <a:chOff x="6736934" y="1996105"/>
            <a:chExt cx="3664899" cy="952982"/>
          </a:xfrm>
        </p:grpSpPr>
        <p:sp>
          <p:nvSpPr>
            <p:cNvPr id="31" name="Rectangle: Top Corners Rounded 30">
              <a:extLst>
                <a:ext uri="{FF2B5EF4-FFF2-40B4-BE49-F238E27FC236}">
                  <a16:creationId xmlns:a16="http://schemas.microsoft.com/office/drawing/2014/main" id="{4A77AC64-AAE0-4184-8AE1-F4EDC01DED4B}"/>
                </a:ext>
              </a:extLst>
            </p:cNvPr>
            <p:cNvSpPr/>
            <p:nvPr/>
          </p:nvSpPr>
          <p:spPr>
            <a:xfrm rot="5400000" flipH="1">
              <a:off x="8131483" y="669182"/>
              <a:ext cx="943428" cy="3597273"/>
            </a:xfrm>
            <a:prstGeom prst="round2SameRect">
              <a:avLst/>
            </a:prstGeom>
            <a:gradFill flip="none" rotWithShape="1">
              <a:gsLst>
                <a:gs pos="10000">
                  <a:srgbClr val="0066CC">
                    <a:alpha val="86667"/>
                  </a:srgbClr>
                </a:gs>
                <a:gs pos="52000">
                  <a:srgbClr val="33CCFF">
                    <a:alpha val="62745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21DDEB3E-4EAC-463A-8995-96BAE6B3B22A}"/>
                </a:ext>
              </a:extLst>
            </p:cNvPr>
            <p:cNvSpPr/>
            <p:nvPr/>
          </p:nvSpPr>
          <p:spPr>
            <a:xfrm rot="5400000">
              <a:off x="6366065" y="2367973"/>
              <a:ext cx="951983" cy="210246"/>
            </a:xfrm>
            <a:prstGeom prst="rect">
              <a:avLst/>
            </a:prstGeom>
            <a:gradFill>
              <a:gsLst>
                <a:gs pos="87000">
                  <a:srgbClr val="73D5F6"/>
                </a:gs>
                <a:gs pos="11000">
                  <a:schemeClr val="tx1">
                    <a:alpha val="42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3" name="Rectangle: Rounded Corners 3">
            <a:extLst>
              <a:ext uri="{FF2B5EF4-FFF2-40B4-BE49-F238E27FC236}">
                <a16:creationId xmlns:a16="http://schemas.microsoft.com/office/drawing/2014/main" id="{A4764368-E042-40AB-AEE1-3A37BC7C85B3}"/>
              </a:ext>
            </a:extLst>
          </p:cNvPr>
          <p:cNvSpPr/>
          <p:nvPr/>
        </p:nvSpPr>
        <p:spPr>
          <a:xfrm>
            <a:off x="1957173" y="1465228"/>
            <a:ext cx="3280018" cy="745713"/>
          </a:xfrm>
          <a:prstGeom prst="roundRect">
            <a:avLst/>
          </a:prstGeom>
          <a:solidFill>
            <a:srgbClr val="F4D2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dirty="0">
                <a:solidFill>
                  <a:schemeClr val="tx1"/>
                </a:solidFill>
                <a:cs typeface="AL-Mohanad Bold" pitchFamily="2" charset="-78"/>
              </a:rPr>
              <a:t>كتابة السؤال الأول</a:t>
            </a:r>
            <a:endParaRPr lang="en-US" sz="2800" dirty="0">
              <a:solidFill>
                <a:schemeClr val="tx1"/>
              </a:solidFill>
              <a:cs typeface="AL-Mohanad Bold" pitchFamily="2" charset="-78"/>
            </a:endParaRPr>
          </a:p>
        </p:txBody>
      </p:sp>
      <p:sp>
        <p:nvSpPr>
          <p:cNvPr id="94" name="Rectangle: Rounded Corners 56">
            <a:extLst>
              <a:ext uri="{FF2B5EF4-FFF2-40B4-BE49-F238E27FC236}">
                <a16:creationId xmlns:a16="http://schemas.microsoft.com/office/drawing/2014/main" id="{D9E7E1B6-3017-48DC-A6AA-426D5A9F6C23}"/>
              </a:ext>
            </a:extLst>
          </p:cNvPr>
          <p:cNvSpPr/>
          <p:nvPr/>
        </p:nvSpPr>
        <p:spPr>
          <a:xfrm>
            <a:off x="6982424" y="2076763"/>
            <a:ext cx="3282483" cy="745713"/>
          </a:xfrm>
          <a:prstGeom prst="roundRect">
            <a:avLst/>
          </a:prstGeom>
          <a:solidFill>
            <a:srgbClr val="4FB1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dirty="0">
                <a:solidFill>
                  <a:schemeClr val="tx1"/>
                </a:solidFill>
                <a:cs typeface="AL-Mohanad Bold" pitchFamily="2" charset="-78"/>
              </a:rPr>
              <a:t>كتابة السؤال الثاني</a:t>
            </a:r>
            <a:endParaRPr lang="en-US" sz="2800" dirty="0">
              <a:solidFill>
                <a:schemeClr val="tx1"/>
              </a:solidFill>
              <a:cs typeface="AL-Mohanad Bold" pitchFamily="2" charset="-78"/>
            </a:endParaRPr>
          </a:p>
        </p:txBody>
      </p:sp>
      <p:sp>
        <p:nvSpPr>
          <p:cNvPr id="95" name="Rectangle: Rounded Corners 50">
            <a:extLst>
              <a:ext uri="{FF2B5EF4-FFF2-40B4-BE49-F238E27FC236}">
                <a16:creationId xmlns:a16="http://schemas.microsoft.com/office/drawing/2014/main" id="{E93F61C6-9BA6-4D20-85B2-263221EE8B23}"/>
              </a:ext>
            </a:extLst>
          </p:cNvPr>
          <p:cNvSpPr/>
          <p:nvPr/>
        </p:nvSpPr>
        <p:spPr>
          <a:xfrm>
            <a:off x="1957172" y="2541496"/>
            <a:ext cx="3273865" cy="745713"/>
          </a:xfrm>
          <a:prstGeom prst="roundRect">
            <a:avLst/>
          </a:prstGeom>
          <a:solidFill>
            <a:srgbClr val="E661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dirty="0">
                <a:solidFill>
                  <a:schemeClr val="tx1"/>
                </a:solidFill>
                <a:cs typeface="AL-Mohanad Bold" pitchFamily="2" charset="-78"/>
              </a:rPr>
              <a:t>كتابة السؤال الثالث</a:t>
            </a:r>
            <a:endParaRPr lang="en-US" sz="2800" dirty="0">
              <a:solidFill>
                <a:schemeClr val="tx1"/>
              </a:solidFill>
              <a:cs typeface="AL-Mohanad Bold" pitchFamily="2" charset="-78"/>
            </a:endParaRPr>
          </a:p>
        </p:txBody>
      </p:sp>
      <p:sp>
        <p:nvSpPr>
          <p:cNvPr id="96" name="Rectangle: Rounded Corners 55">
            <a:extLst>
              <a:ext uri="{FF2B5EF4-FFF2-40B4-BE49-F238E27FC236}">
                <a16:creationId xmlns:a16="http://schemas.microsoft.com/office/drawing/2014/main" id="{76B444AE-3CB9-4F14-BC10-D6C2E49C9633}"/>
              </a:ext>
            </a:extLst>
          </p:cNvPr>
          <p:cNvSpPr/>
          <p:nvPr/>
        </p:nvSpPr>
        <p:spPr>
          <a:xfrm>
            <a:off x="7001841" y="3231298"/>
            <a:ext cx="3263066" cy="745713"/>
          </a:xfrm>
          <a:prstGeom prst="roundRect">
            <a:avLst/>
          </a:prstGeom>
          <a:solidFill>
            <a:srgbClr val="D08C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dirty="0">
                <a:solidFill>
                  <a:schemeClr val="tx1"/>
                </a:solidFill>
                <a:cs typeface="AL-Mohanad Bold" pitchFamily="2" charset="-78"/>
              </a:rPr>
              <a:t>كتابة السؤال الرابع</a:t>
            </a:r>
            <a:endParaRPr lang="en-US" sz="2800" dirty="0">
              <a:solidFill>
                <a:schemeClr val="tx1"/>
              </a:solidFill>
              <a:cs typeface="AL-Mohanad Bold" pitchFamily="2" charset="-78"/>
            </a:endParaRPr>
          </a:p>
        </p:txBody>
      </p:sp>
      <p:sp>
        <p:nvSpPr>
          <p:cNvPr id="97" name="Rectangle: Rounded Corners 51">
            <a:extLst>
              <a:ext uri="{FF2B5EF4-FFF2-40B4-BE49-F238E27FC236}">
                <a16:creationId xmlns:a16="http://schemas.microsoft.com/office/drawing/2014/main" id="{7DA539E4-DDE5-4124-BF29-8A7BCEF64E89}"/>
              </a:ext>
            </a:extLst>
          </p:cNvPr>
          <p:cNvSpPr/>
          <p:nvPr/>
        </p:nvSpPr>
        <p:spPr>
          <a:xfrm>
            <a:off x="1957172" y="3677410"/>
            <a:ext cx="3294765" cy="745713"/>
          </a:xfrm>
          <a:prstGeom prst="roundRect">
            <a:avLst/>
          </a:prstGeom>
          <a:solidFill>
            <a:srgbClr val="92D2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dirty="0">
                <a:solidFill>
                  <a:schemeClr val="tx1"/>
                </a:solidFill>
                <a:cs typeface="AL-Mohanad Bold" pitchFamily="2" charset="-78"/>
              </a:rPr>
              <a:t>كتابة السؤال الخامس</a:t>
            </a:r>
            <a:endParaRPr lang="en-US" sz="2800" dirty="0">
              <a:solidFill>
                <a:schemeClr val="tx1"/>
              </a:solidFill>
              <a:cs typeface="AL-Mohanad Bold" pitchFamily="2" charset="-78"/>
            </a:endParaRPr>
          </a:p>
        </p:txBody>
      </p:sp>
      <p:sp>
        <p:nvSpPr>
          <p:cNvPr id="98" name="مستطيل: زوايا مستديرة 97">
            <a:extLst>
              <a:ext uri="{FF2B5EF4-FFF2-40B4-BE49-F238E27FC236}">
                <a16:creationId xmlns:a16="http://schemas.microsoft.com/office/drawing/2014/main" id="{BF2591EC-1216-4771-9D2D-B919EC00C88C}"/>
              </a:ext>
            </a:extLst>
          </p:cNvPr>
          <p:cNvSpPr/>
          <p:nvPr/>
        </p:nvSpPr>
        <p:spPr>
          <a:xfrm>
            <a:off x="0" y="6423435"/>
            <a:ext cx="12192000" cy="410451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55661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80E1125C-14CC-48E2-8C8E-E1BF7BD4F6BE}"/>
              </a:ext>
            </a:extLst>
          </p:cNvPr>
          <p:cNvGrpSpPr/>
          <p:nvPr/>
        </p:nvGrpSpPr>
        <p:grpSpPr>
          <a:xfrm>
            <a:off x="1832643" y="2442640"/>
            <a:ext cx="3647182" cy="965627"/>
            <a:chOff x="1832643" y="2442640"/>
            <a:chExt cx="3647182" cy="965627"/>
          </a:xfrm>
        </p:grpSpPr>
        <p:sp>
          <p:nvSpPr>
            <p:cNvPr id="19" name="Rectangle: Top Corners Rounded 18">
              <a:extLst>
                <a:ext uri="{FF2B5EF4-FFF2-40B4-BE49-F238E27FC236}">
                  <a16:creationId xmlns:a16="http://schemas.microsoft.com/office/drawing/2014/main" id="{B5FB5CE4-D6D9-4CB1-A7AD-C44AE75372E3}"/>
                </a:ext>
              </a:extLst>
            </p:cNvPr>
            <p:cNvSpPr/>
            <p:nvPr/>
          </p:nvSpPr>
          <p:spPr>
            <a:xfrm rot="16200000">
              <a:off x="3159566" y="1115717"/>
              <a:ext cx="943428" cy="3597273"/>
            </a:xfrm>
            <a:prstGeom prst="round2SameRect">
              <a:avLst/>
            </a:prstGeom>
            <a:gradFill flip="none" rotWithShape="1">
              <a:gsLst>
                <a:gs pos="10000">
                  <a:srgbClr val="D8114E">
                    <a:alpha val="72000"/>
                  </a:srgbClr>
                </a:gs>
                <a:gs pos="52000">
                  <a:srgbClr val="EE5587">
                    <a:alpha val="83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EAAC9092-672E-4A58-A80D-EBB860B42D2F}"/>
                </a:ext>
              </a:extLst>
            </p:cNvPr>
            <p:cNvSpPr/>
            <p:nvPr/>
          </p:nvSpPr>
          <p:spPr>
            <a:xfrm rot="5400000">
              <a:off x="4898710" y="2827153"/>
              <a:ext cx="951983" cy="210246"/>
            </a:xfrm>
            <a:prstGeom prst="rect">
              <a:avLst/>
            </a:prstGeom>
            <a:gradFill>
              <a:gsLst>
                <a:gs pos="87000">
                  <a:srgbClr val="EC6D97"/>
                </a:gs>
                <a:gs pos="11000">
                  <a:schemeClr val="tx1">
                    <a:alpha val="42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618B20A-5785-483B-9D0A-105405A76255}"/>
              </a:ext>
            </a:extLst>
          </p:cNvPr>
          <p:cNvGrpSpPr/>
          <p:nvPr/>
        </p:nvGrpSpPr>
        <p:grpSpPr>
          <a:xfrm>
            <a:off x="1832644" y="3559302"/>
            <a:ext cx="3653470" cy="955422"/>
            <a:chOff x="1832644" y="3559302"/>
            <a:chExt cx="3653470" cy="955422"/>
          </a:xfrm>
        </p:grpSpPr>
        <p:sp>
          <p:nvSpPr>
            <p:cNvPr id="23" name="Rectangle: Top Corners Rounded 22">
              <a:extLst>
                <a:ext uri="{FF2B5EF4-FFF2-40B4-BE49-F238E27FC236}">
                  <a16:creationId xmlns:a16="http://schemas.microsoft.com/office/drawing/2014/main" id="{417DA47A-9231-48EF-83F7-5569791F2F02}"/>
                </a:ext>
              </a:extLst>
            </p:cNvPr>
            <p:cNvSpPr/>
            <p:nvPr/>
          </p:nvSpPr>
          <p:spPr>
            <a:xfrm rot="16200000">
              <a:off x="3159567" y="2244373"/>
              <a:ext cx="943428" cy="3597273"/>
            </a:xfrm>
            <a:prstGeom prst="round2SameRect">
              <a:avLst/>
            </a:prstGeom>
            <a:gradFill flip="none" rotWithShape="1">
              <a:gsLst>
                <a:gs pos="10000">
                  <a:srgbClr val="33CC33">
                    <a:alpha val="86667"/>
                  </a:srgbClr>
                </a:gs>
                <a:gs pos="52000">
                  <a:srgbClr val="99CC00">
                    <a:alpha val="62353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9F2A6A68-A56C-458D-98D0-D23FFD28798D}"/>
                </a:ext>
              </a:extLst>
            </p:cNvPr>
            <p:cNvSpPr/>
            <p:nvPr/>
          </p:nvSpPr>
          <p:spPr>
            <a:xfrm rot="5400000">
              <a:off x="4904999" y="3930171"/>
              <a:ext cx="951983" cy="210246"/>
            </a:xfrm>
            <a:prstGeom prst="rect">
              <a:avLst/>
            </a:prstGeom>
            <a:gradFill>
              <a:gsLst>
                <a:gs pos="87000">
                  <a:srgbClr val="B3D557"/>
                </a:gs>
                <a:gs pos="11000">
                  <a:schemeClr val="tx1">
                    <a:alpha val="42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BB4FD28-B6FC-4BE0-BE68-ED81F13A20E8}"/>
              </a:ext>
            </a:extLst>
          </p:cNvPr>
          <p:cNvGrpSpPr/>
          <p:nvPr/>
        </p:nvGrpSpPr>
        <p:grpSpPr>
          <a:xfrm>
            <a:off x="1832644" y="4648829"/>
            <a:ext cx="3643447" cy="960358"/>
            <a:chOff x="1832644" y="4648829"/>
            <a:chExt cx="3643447" cy="960358"/>
          </a:xfrm>
        </p:grpSpPr>
        <p:sp>
          <p:nvSpPr>
            <p:cNvPr id="27" name="Rectangle: Top Corners Rounded 26">
              <a:extLst>
                <a:ext uri="{FF2B5EF4-FFF2-40B4-BE49-F238E27FC236}">
                  <a16:creationId xmlns:a16="http://schemas.microsoft.com/office/drawing/2014/main" id="{32688C09-D8A9-40ED-8043-1759A3854FCE}"/>
                </a:ext>
              </a:extLst>
            </p:cNvPr>
            <p:cNvSpPr/>
            <p:nvPr/>
          </p:nvSpPr>
          <p:spPr>
            <a:xfrm rot="16200000">
              <a:off x="3159567" y="3338836"/>
              <a:ext cx="943428" cy="3597273"/>
            </a:xfrm>
            <a:prstGeom prst="round2SameRect">
              <a:avLst/>
            </a:prstGeom>
            <a:gradFill flip="none" rotWithShape="1">
              <a:gsLst>
                <a:gs pos="10000">
                  <a:srgbClr val="9900CC">
                    <a:alpha val="86667"/>
                  </a:srgbClr>
                </a:gs>
                <a:gs pos="52000">
                  <a:srgbClr val="FF00FF">
                    <a:alpha val="62745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: Rounded Corners 52">
              <a:extLst>
                <a:ext uri="{FF2B5EF4-FFF2-40B4-BE49-F238E27FC236}">
                  <a16:creationId xmlns:a16="http://schemas.microsoft.com/office/drawing/2014/main" id="{BF472AF9-9124-4462-9C85-9EFF0F328195}"/>
                </a:ext>
              </a:extLst>
            </p:cNvPr>
            <p:cNvSpPr/>
            <p:nvPr/>
          </p:nvSpPr>
          <p:spPr>
            <a:xfrm>
              <a:off x="1957172" y="4756163"/>
              <a:ext cx="3316007" cy="745713"/>
            </a:xfrm>
            <a:prstGeom prst="roundRect">
              <a:avLst/>
            </a:prstGeom>
            <a:solidFill>
              <a:srgbClr val="E649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800" dirty="0">
                  <a:solidFill>
                    <a:schemeClr val="tx1"/>
                  </a:solidFill>
                  <a:cs typeface="AL-Mohanad Bold" pitchFamily="2" charset="-78"/>
                </a:rPr>
                <a:t>كتابة السؤال السابع</a:t>
              </a:r>
              <a:endParaRPr lang="en-US" sz="2800" dirty="0">
                <a:solidFill>
                  <a:schemeClr val="tx1"/>
                </a:solidFill>
                <a:cs typeface="AL-Mohanad Bold" pitchFamily="2" charset="-78"/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EAA5FF94-FC6C-4873-84D1-2B4C9280A872}"/>
                </a:ext>
              </a:extLst>
            </p:cNvPr>
            <p:cNvSpPr/>
            <p:nvPr/>
          </p:nvSpPr>
          <p:spPr>
            <a:xfrm rot="5400000">
              <a:off x="4894976" y="5019698"/>
              <a:ext cx="951983" cy="210246"/>
            </a:xfrm>
            <a:prstGeom prst="rect">
              <a:avLst/>
            </a:prstGeom>
            <a:gradFill>
              <a:gsLst>
                <a:gs pos="87000">
                  <a:srgbClr val="F355F6"/>
                </a:gs>
                <a:gs pos="11000">
                  <a:schemeClr val="tx1">
                    <a:alpha val="42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DD9D96F-853B-4EB1-ADE6-7AC249A6EB74}"/>
              </a:ext>
            </a:extLst>
          </p:cNvPr>
          <p:cNvGrpSpPr/>
          <p:nvPr/>
        </p:nvGrpSpPr>
        <p:grpSpPr>
          <a:xfrm>
            <a:off x="6735091" y="3120041"/>
            <a:ext cx="3666742" cy="956060"/>
            <a:chOff x="6735091" y="3120041"/>
            <a:chExt cx="3666742" cy="956060"/>
          </a:xfrm>
        </p:grpSpPr>
        <p:sp>
          <p:nvSpPr>
            <p:cNvPr id="36" name="Rectangle: Top Corners Rounded 35">
              <a:extLst>
                <a:ext uri="{FF2B5EF4-FFF2-40B4-BE49-F238E27FC236}">
                  <a16:creationId xmlns:a16="http://schemas.microsoft.com/office/drawing/2014/main" id="{C264C2BD-67FF-4C5C-A299-C7E4D1622EB9}"/>
                </a:ext>
              </a:extLst>
            </p:cNvPr>
            <p:cNvSpPr/>
            <p:nvPr/>
          </p:nvSpPr>
          <p:spPr>
            <a:xfrm rot="5400000" flipH="1">
              <a:off x="8131483" y="1793118"/>
              <a:ext cx="943428" cy="3597273"/>
            </a:xfrm>
            <a:prstGeom prst="round2SameRect">
              <a:avLst/>
            </a:prstGeom>
            <a:gradFill flip="none" rotWithShape="1">
              <a:gsLst>
                <a:gs pos="10000">
                  <a:srgbClr val="B25A4C"/>
                </a:gs>
                <a:gs pos="52000">
                  <a:srgbClr val="E2A965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6A8DB796-F883-4348-871B-030EFCC6CC12}"/>
                </a:ext>
              </a:extLst>
            </p:cNvPr>
            <p:cNvSpPr/>
            <p:nvPr/>
          </p:nvSpPr>
          <p:spPr>
            <a:xfrm rot="5400000">
              <a:off x="6364222" y="3494987"/>
              <a:ext cx="951983" cy="210246"/>
            </a:xfrm>
            <a:prstGeom prst="rect">
              <a:avLst/>
            </a:prstGeom>
            <a:gradFill>
              <a:gsLst>
                <a:gs pos="87000">
                  <a:srgbClr val="E2A965"/>
                </a:gs>
                <a:gs pos="11000">
                  <a:schemeClr val="tx1">
                    <a:alpha val="42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B7B9B3C-D453-41BB-A10D-CC1A3244A7D9}"/>
              </a:ext>
            </a:extLst>
          </p:cNvPr>
          <p:cNvGrpSpPr/>
          <p:nvPr/>
        </p:nvGrpSpPr>
        <p:grpSpPr>
          <a:xfrm>
            <a:off x="6742832" y="4243977"/>
            <a:ext cx="3659001" cy="971130"/>
            <a:chOff x="6742832" y="4243977"/>
            <a:chExt cx="3659001" cy="971130"/>
          </a:xfrm>
        </p:grpSpPr>
        <p:sp>
          <p:nvSpPr>
            <p:cNvPr id="41" name="Rectangle: Top Corners Rounded 40">
              <a:extLst>
                <a:ext uri="{FF2B5EF4-FFF2-40B4-BE49-F238E27FC236}">
                  <a16:creationId xmlns:a16="http://schemas.microsoft.com/office/drawing/2014/main" id="{1FFF9E84-26B8-45D6-913A-15D61845D170}"/>
                </a:ext>
              </a:extLst>
            </p:cNvPr>
            <p:cNvSpPr/>
            <p:nvPr/>
          </p:nvSpPr>
          <p:spPr>
            <a:xfrm rot="5400000" flipH="1">
              <a:off x="8131483" y="2917054"/>
              <a:ext cx="943428" cy="3597273"/>
            </a:xfrm>
            <a:prstGeom prst="round2SameRect">
              <a:avLst/>
            </a:prstGeom>
            <a:gradFill flip="none" rotWithShape="1">
              <a:gsLst>
                <a:gs pos="10000">
                  <a:srgbClr val="C33019"/>
                </a:gs>
                <a:gs pos="52000">
                  <a:srgbClr val="FA921E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5A98EBFC-CEE5-46DE-980A-4CFC1B76F02A}"/>
                </a:ext>
              </a:extLst>
            </p:cNvPr>
            <p:cNvSpPr/>
            <p:nvPr/>
          </p:nvSpPr>
          <p:spPr>
            <a:xfrm rot="5400000">
              <a:off x="6371963" y="4633993"/>
              <a:ext cx="951983" cy="210246"/>
            </a:xfrm>
            <a:prstGeom prst="rect">
              <a:avLst/>
            </a:prstGeom>
            <a:gradFill>
              <a:gsLst>
                <a:gs pos="87000">
                  <a:srgbClr val="F99120"/>
                </a:gs>
                <a:gs pos="11000">
                  <a:schemeClr val="tx1">
                    <a:alpha val="42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75FEB20B-869A-4877-A0BE-E13F6844F80E}"/>
              </a:ext>
            </a:extLst>
          </p:cNvPr>
          <p:cNvGrpSpPr/>
          <p:nvPr/>
        </p:nvGrpSpPr>
        <p:grpSpPr>
          <a:xfrm>
            <a:off x="1832644" y="1377684"/>
            <a:ext cx="3650783" cy="955971"/>
            <a:chOff x="1832644" y="1377684"/>
            <a:chExt cx="3650783" cy="955971"/>
          </a:xfrm>
        </p:grpSpPr>
        <p:sp>
          <p:nvSpPr>
            <p:cNvPr id="16" name="Rectangle: Top Corners Rounded 15">
              <a:extLst>
                <a:ext uri="{FF2B5EF4-FFF2-40B4-BE49-F238E27FC236}">
                  <a16:creationId xmlns:a16="http://schemas.microsoft.com/office/drawing/2014/main" id="{1AAD5EF9-C1E5-41C9-9197-F96199FE08E8}"/>
                </a:ext>
              </a:extLst>
            </p:cNvPr>
            <p:cNvSpPr/>
            <p:nvPr/>
          </p:nvSpPr>
          <p:spPr>
            <a:xfrm rot="16200000">
              <a:off x="3159567" y="50761"/>
              <a:ext cx="943428" cy="3597273"/>
            </a:xfrm>
            <a:prstGeom prst="round2SameRect">
              <a:avLst/>
            </a:prstGeom>
            <a:gradFill flip="none" rotWithShape="1">
              <a:gsLst>
                <a:gs pos="10000">
                  <a:srgbClr val="FDA415">
                    <a:alpha val="87000"/>
                  </a:srgbClr>
                </a:gs>
                <a:gs pos="52000">
                  <a:srgbClr val="FFE100">
                    <a:alpha val="63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FBBC3533-E42D-410A-89D5-20408555F97B}"/>
                </a:ext>
              </a:extLst>
            </p:cNvPr>
            <p:cNvSpPr/>
            <p:nvPr/>
          </p:nvSpPr>
          <p:spPr>
            <a:xfrm rot="5400000">
              <a:off x="4902312" y="1752541"/>
              <a:ext cx="951983" cy="210246"/>
            </a:xfrm>
            <a:prstGeom prst="rect">
              <a:avLst/>
            </a:prstGeom>
            <a:gradFill>
              <a:gsLst>
                <a:gs pos="87000">
                  <a:srgbClr val="F4E256"/>
                </a:gs>
                <a:gs pos="11000">
                  <a:schemeClr val="tx1">
                    <a:alpha val="42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Oval 2">
            <a:extLst>
              <a:ext uri="{FF2B5EF4-FFF2-40B4-BE49-F238E27FC236}">
                <a16:creationId xmlns:a16="http://schemas.microsoft.com/office/drawing/2014/main" id="{2331808B-93B3-4EE1-9C5C-89D278B15FEA}"/>
              </a:ext>
            </a:extLst>
          </p:cNvPr>
          <p:cNvSpPr/>
          <p:nvPr/>
        </p:nvSpPr>
        <p:spPr>
          <a:xfrm>
            <a:off x="3710969" y="6222722"/>
            <a:ext cx="4963885" cy="497441"/>
          </a:xfrm>
          <a:prstGeom prst="ellipse">
            <a:avLst/>
          </a:prstGeom>
          <a:gradFill>
            <a:gsLst>
              <a:gs pos="100000">
                <a:srgbClr val="D4DAE0">
                  <a:alpha val="0"/>
                </a:srgbClr>
              </a:gs>
              <a:gs pos="11000">
                <a:schemeClr val="tx1">
                  <a:alpha val="62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softEdge rad="165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437A3E27-58A6-47CB-B445-E9DEC0E0A477}"/>
              </a:ext>
            </a:extLst>
          </p:cNvPr>
          <p:cNvSpPr/>
          <p:nvPr/>
        </p:nvSpPr>
        <p:spPr>
          <a:xfrm>
            <a:off x="5352030" y="292130"/>
            <a:ext cx="1699144" cy="6131305"/>
          </a:xfrm>
          <a:custGeom>
            <a:avLst/>
            <a:gdLst>
              <a:gd name="connsiteX0" fmla="*/ 849572 w 1699144"/>
              <a:gd name="connsiteY0" fmla="*/ 0 h 6131305"/>
              <a:gd name="connsiteX1" fmla="*/ 1699144 w 1699144"/>
              <a:gd name="connsiteY1" fmla="*/ 666594 h 6131305"/>
              <a:gd name="connsiteX2" fmla="*/ 1464540 w 1699144"/>
              <a:gd name="connsiteY2" fmla="*/ 666594 h 6131305"/>
              <a:gd name="connsiteX3" fmla="*/ 1469618 w 1699144"/>
              <a:gd name="connsiteY3" fmla="*/ 691746 h 6131305"/>
              <a:gd name="connsiteX4" fmla="*/ 1469618 w 1699144"/>
              <a:gd name="connsiteY4" fmla="*/ 6018761 h 6131305"/>
              <a:gd name="connsiteX5" fmla="*/ 1357074 w 1699144"/>
              <a:gd name="connsiteY5" fmla="*/ 6131305 h 6131305"/>
              <a:gd name="connsiteX6" fmla="*/ 400476 w 1699144"/>
              <a:gd name="connsiteY6" fmla="*/ 6131305 h 6131305"/>
              <a:gd name="connsiteX7" fmla="*/ 287932 w 1699144"/>
              <a:gd name="connsiteY7" fmla="*/ 6018761 h 6131305"/>
              <a:gd name="connsiteX8" fmla="*/ 287932 w 1699144"/>
              <a:gd name="connsiteY8" fmla="*/ 691746 h 6131305"/>
              <a:gd name="connsiteX9" fmla="*/ 293010 w 1699144"/>
              <a:gd name="connsiteY9" fmla="*/ 666594 h 6131305"/>
              <a:gd name="connsiteX10" fmla="*/ 0 w 1699144"/>
              <a:gd name="connsiteY10" fmla="*/ 666594 h 6131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99144" h="6131305">
                <a:moveTo>
                  <a:pt x="849572" y="0"/>
                </a:moveTo>
                <a:lnTo>
                  <a:pt x="1699144" y="666594"/>
                </a:lnTo>
                <a:lnTo>
                  <a:pt x="1464540" y="666594"/>
                </a:lnTo>
                <a:lnTo>
                  <a:pt x="1469618" y="691746"/>
                </a:lnTo>
                <a:lnTo>
                  <a:pt x="1469618" y="6018761"/>
                </a:lnTo>
                <a:cubicBezTo>
                  <a:pt x="1469618" y="6080917"/>
                  <a:pt x="1419230" y="6131305"/>
                  <a:pt x="1357074" y="6131305"/>
                </a:cubicBezTo>
                <a:lnTo>
                  <a:pt x="400476" y="6131305"/>
                </a:lnTo>
                <a:cubicBezTo>
                  <a:pt x="338320" y="6131305"/>
                  <a:pt x="287932" y="6080917"/>
                  <a:pt x="287932" y="6018761"/>
                </a:cubicBezTo>
                <a:lnTo>
                  <a:pt x="287932" y="691746"/>
                </a:lnTo>
                <a:lnTo>
                  <a:pt x="293010" y="666594"/>
                </a:lnTo>
                <a:lnTo>
                  <a:pt x="0" y="666594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20BE70BB-6A8D-4546-BC66-F972759B3BA9}"/>
              </a:ext>
            </a:extLst>
          </p:cNvPr>
          <p:cNvSpPr/>
          <p:nvPr/>
        </p:nvSpPr>
        <p:spPr>
          <a:xfrm>
            <a:off x="5246445" y="262627"/>
            <a:ext cx="1699144" cy="6131305"/>
          </a:xfrm>
          <a:custGeom>
            <a:avLst/>
            <a:gdLst>
              <a:gd name="connsiteX0" fmla="*/ 849572 w 1699144"/>
              <a:gd name="connsiteY0" fmla="*/ 0 h 6131305"/>
              <a:gd name="connsiteX1" fmla="*/ 1699144 w 1699144"/>
              <a:gd name="connsiteY1" fmla="*/ 666594 h 6131305"/>
              <a:gd name="connsiteX2" fmla="*/ 1464540 w 1699144"/>
              <a:gd name="connsiteY2" fmla="*/ 666594 h 6131305"/>
              <a:gd name="connsiteX3" fmla="*/ 1469618 w 1699144"/>
              <a:gd name="connsiteY3" fmla="*/ 691746 h 6131305"/>
              <a:gd name="connsiteX4" fmla="*/ 1469618 w 1699144"/>
              <a:gd name="connsiteY4" fmla="*/ 6018761 h 6131305"/>
              <a:gd name="connsiteX5" fmla="*/ 1357074 w 1699144"/>
              <a:gd name="connsiteY5" fmla="*/ 6131305 h 6131305"/>
              <a:gd name="connsiteX6" fmla="*/ 400476 w 1699144"/>
              <a:gd name="connsiteY6" fmla="*/ 6131305 h 6131305"/>
              <a:gd name="connsiteX7" fmla="*/ 287932 w 1699144"/>
              <a:gd name="connsiteY7" fmla="*/ 6018761 h 6131305"/>
              <a:gd name="connsiteX8" fmla="*/ 287932 w 1699144"/>
              <a:gd name="connsiteY8" fmla="*/ 691746 h 6131305"/>
              <a:gd name="connsiteX9" fmla="*/ 293010 w 1699144"/>
              <a:gd name="connsiteY9" fmla="*/ 666594 h 6131305"/>
              <a:gd name="connsiteX10" fmla="*/ 0 w 1699144"/>
              <a:gd name="connsiteY10" fmla="*/ 666594 h 6131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99144" h="6131305">
                <a:moveTo>
                  <a:pt x="849572" y="0"/>
                </a:moveTo>
                <a:lnTo>
                  <a:pt x="1699144" y="666594"/>
                </a:lnTo>
                <a:lnTo>
                  <a:pt x="1464540" y="666594"/>
                </a:lnTo>
                <a:lnTo>
                  <a:pt x="1469618" y="691746"/>
                </a:lnTo>
                <a:lnTo>
                  <a:pt x="1469618" y="6018761"/>
                </a:lnTo>
                <a:cubicBezTo>
                  <a:pt x="1469618" y="6080917"/>
                  <a:pt x="1419230" y="6131305"/>
                  <a:pt x="1357074" y="6131305"/>
                </a:cubicBezTo>
                <a:lnTo>
                  <a:pt x="400476" y="6131305"/>
                </a:lnTo>
                <a:cubicBezTo>
                  <a:pt x="338320" y="6131305"/>
                  <a:pt x="287932" y="6080917"/>
                  <a:pt x="287932" y="6018761"/>
                </a:cubicBezTo>
                <a:lnTo>
                  <a:pt x="287932" y="691746"/>
                </a:lnTo>
                <a:lnTo>
                  <a:pt x="293010" y="666594"/>
                </a:lnTo>
                <a:lnTo>
                  <a:pt x="0" y="666594"/>
                </a:lnTo>
                <a:close/>
              </a:path>
            </a:pathLst>
          </a:custGeom>
          <a:gradFill flip="none" rotWithShape="1">
            <a:gsLst>
              <a:gs pos="100000">
                <a:schemeClr val="bg1"/>
              </a:gs>
              <a:gs pos="12000">
                <a:schemeClr val="bg1">
                  <a:lumMod val="95000"/>
                </a:schemeClr>
              </a:gs>
            </a:gsLst>
            <a:lin ang="16200000" scaled="1"/>
            <a:tileRect/>
          </a:gradFill>
          <a:ln>
            <a:solidFill>
              <a:schemeClr val="bg1"/>
            </a:solidFill>
          </a:ln>
          <a:effectLst>
            <a:reflection blurRad="6350" stA="50000" endA="300" endPos="38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F2A1D8-378E-4E66-8786-F8A445EE9916}"/>
              </a:ext>
            </a:extLst>
          </p:cNvPr>
          <p:cNvSpPr/>
          <p:nvPr/>
        </p:nvSpPr>
        <p:spPr>
          <a:xfrm>
            <a:off x="5679073" y="1349828"/>
            <a:ext cx="186305" cy="92891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7C003EC-838F-4C5A-8F1A-E86D02BAB821}"/>
              </a:ext>
            </a:extLst>
          </p:cNvPr>
          <p:cNvSpPr/>
          <p:nvPr/>
        </p:nvSpPr>
        <p:spPr>
          <a:xfrm>
            <a:off x="5671370" y="2467819"/>
            <a:ext cx="186305" cy="92891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1F36AA3-DDFC-4FD8-A797-2E622791913A}"/>
              </a:ext>
            </a:extLst>
          </p:cNvPr>
          <p:cNvSpPr/>
          <p:nvPr/>
        </p:nvSpPr>
        <p:spPr>
          <a:xfrm>
            <a:off x="5663667" y="3585810"/>
            <a:ext cx="186305" cy="92891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466EAEF-C305-49D9-A1D8-3E051514F3DC}"/>
              </a:ext>
            </a:extLst>
          </p:cNvPr>
          <p:cNvSpPr/>
          <p:nvPr/>
        </p:nvSpPr>
        <p:spPr>
          <a:xfrm>
            <a:off x="5655964" y="4703801"/>
            <a:ext cx="186305" cy="92891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4447ED7-28E9-4C89-A163-97DF28EF3A8C}"/>
              </a:ext>
            </a:extLst>
          </p:cNvPr>
          <p:cNvSpPr/>
          <p:nvPr/>
        </p:nvSpPr>
        <p:spPr>
          <a:xfrm>
            <a:off x="6385397" y="2003362"/>
            <a:ext cx="186305" cy="92891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B43C153-737A-4288-AFE6-8AEE4A130E7B}"/>
              </a:ext>
            </a:extLst>
          </p:cNvPr>
          <p:cNvSpPr/>
          <p:nvPr/>
        </p:nvSpPr>
        <p:spPr>
          <a:xfrm>
            <a:off x="6377694" y="3121353"/>
            <a:ext cx="186305" cy="92891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0D55B2-F2CC-495E-8555-42688E13FE63}"/>
              </a:ext>
            </a:extLst>
          </p:cNvPr>
          <p:cNvSpPr/>
          <p:nvPr/>
        </p:nvSpPr>
        <p:spPr>
          <a:xfrm>
            <a:off x="6369991" y="4239344"/>
            <a:ext cx="186305" cy="92891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5D62BF-59E2-4E99-BB63-065D3519A7B2}"/>
              </a:ext>
            </a:extLst>
          </p:cNvPr>
          <p:cNvSpPr/>
          <p:nvPr/>
        </p:nvSpPr>
        <p:spPr>
          <a:xfrm>
            <a:off x="6362288" y="5357335"/>
            <a:ext cx="186305" cy="92891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B940CF-3783-4745-8D22-790E2F8B8BFA}"/>
              </a:ext>
            </a:extLst>
          </p:cNvPr>
          <p:cNvSpPr/>
          <p:nvPr/>
        </p:nvSpPr>
        <p:spPr>
          <a:xfrm>
            <a:off x="5388865" y="1444617"/>
            <a:ext cx="347819" cy="809562"/>
          </a:xfrm>
          <a:prstGeom prst="rect">
            <a:avLst/>
          </a:prstGeom>
          <a:gradFill flip="none" rotWithShape="1">
            <a:gsLst>
              <a:gs pos="76000">
                <a:srgbClr val="FEB60F"/>
              </a:gs>
              <a:gs pos="91000">
                <a:srgbClr val="A66802"/>
              </a:gs>
              <a:gs pos="885">
                <a:srgbClr val="A66802"/>
              </a:gs>
              <a:gs pos="16000">
                <a:srgbClr val="FDA415"/>
              </a:gs>
              <a:gs pos="52000">
                <a:srgbClr val="FFE1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B554DC4-BBBD-4D51-94F3-28769BA07632}"/>
              </a:ext>
            </a:extLst>
          </p:cNvPr>
          <p:cNvSpPr/>
          <p:nvPr/>
        </p:nvSpPr>
        <p:spPr>
          <a:xfrm>
            <a:off x="5388864" y="2509573"/>
            <a:ext cx="347819" cy="809562"/>
          </a:xfrm>
          <a:prstGeom prst="rect">
            <a:avLst/>
          </a:prstGeom>
          <a:gradFill flip="none" rotWithShape="1">
            <a:gsLst>
              <a:gs pos="76000">
                <a:srgbClr val="EE5587"/>
              </a:gs>
              <a:gs pos="91000">
                <a:srgbClr val="A30D3B"/>
              </a:gs>
              <a:gs pos="9000">
                <a:srgbClr val="A30D3B"/>
              </a:gs>
              <a:gs pos="25000">
                <a:srgbClr val="EE5587"/>
              </a:gs>
              <a:gs pos="52000">
                <a:srgbClr val="F6ACC5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32FE1F9-BCCB-4D67-A4F1-2322CD5994FF}"/>
              </a:ext>
            </a:extLst>
          </p:cNvPr>
          <p:cNvSpPr/>
          <p:nvPr/>
        </p:nvSpPr>
        <p:spPr>
          <a:xfrm>
            <a:off x="5388865" y="3638229"/>
            <a:ext cx="347819" cy="809562"/>
          </a:xfrm>
          <a:prstGeom prst="rect">
            <a:avLst/>
          </a:prstGeom>
          <a:gradFill flip="none" rotWithShape="1">
            <a:gsLst>
              <a:gs pos="76000">
                <a:srgbClr val="33CC33"/>
              </a:gs>
              <a:gs pos="92000">
                <a:srgbClr val="006600"/>
              </a:gs>
              <a:gs pos="4000">
                <a:srgbClr val="006600"/>
              </a:gs>
              <a:gs pos="16000">
                <a:srgbClr val="33CC33"/>
              </a:gs>
              <a:gs pos="52000">
                <a:srgbClr val="CCFF33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1D69633-AA07-4C48-88A2-A23F355C0853}"/>
              </a:ext>
            </a:extLst>
          </p:cNvPr>
          <p:cNvSpPr/>
          <p:nvPr/>
        </p:nvSpPr>
        <p:spPr>
          <a:xfrm>
            <a:off x="5388865" y="4732692"/>
            <a:ext cx="347819" cy="809562"/>
          </a:xfrm>
          <a:prstGeom prst="rect">
            <a:avLst/>
          </a:prstGeom>
          <a:gradFill flip="none" rotWithShape="1">
            <a:gsLst>
              <a:gs pos="76000">
                <a:srgbClr val="F859F9"/>
              </a:gs>
              <a:gs pos="91000">
                <a:srgbClr val="6A1585"/>
              </a:gs>
              <a:gs pos="8000">
                <a:srgbClr val="6A1585"/>
              </a:gs>
              <a:gs pos="22000">
                <a:srgbClr val="F859F9"/>
              </a:gs>
              <a:gs pos="52000">
                <a:srgbClr val="FA82FD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EF3275E-2597-4FAA-B807-2815154E5A44}"/>
              </a:ext>
            </a:extLst>
          </p:cNvPr>
          <p:cNvSpPr/>
          <p:nvPr/>
        </p:nvSpPr>
        <p:spPr>
          <a:xfrm flipH="1">
            <a:off x="6483278" y="4310910"/>
            <a:ext cx="347472" cy="809562"/>
          </a:xfrm>
          <a:prstGeom prst="rect">
            <a:avLst/>
          </a:prstGeom>
          <a:gradFill flip="none" rotWithShape="1">
            <a:gsLst>
              <a:gs pos="76000">
                <a:srgbClr val="E0641C"/>
              </a:gs>
              <a:gs pos="91000">
                <a:srgbClr val="982714"/>
              </a:gs>
              <a:gs pos="885">
                <a:srgbClr val="982714"/>
              </a:gs>
              <a:gs pos="16000">
                <a:srgbClr val="F1821D"/>
              </a:gs>
              <a:gs pos="52000">
                <a:srgbClr val="F5A359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E0F507C-706F-4732-B598-BDFDF10BD2FB}"/>
              </a:ext>
            </a:extLst>
          </p:cNvPr>
          <p:cNvSpPr/>
          <p:nvPr/>
        </p:nvSpPr>
        <p:spPr>
          <a:xfrm flipH="1">
            <a:off x="6483278" y="3186974"/>
            <a:ext cx="347472" cy="809562"/>
          </a:xfrm>
          <a:prstGeom prst="rect">
            <a:avLst/>
          </a:prstGeom>
          <a:gradFill flip="none" rotWithShape="1">
            <a:gsLst>
              <a:gs pos="76000">
                <a:srgbClr val="D6955F"/>
              </a:gs>
              <a:gs pos="91000">
                <a:srgbClr val="7B3F35"/>
              </a:gs>
              <a:gs pos="885">
                <a:srgbClr val="7B3F35"/>
              </a:gs>
              <a:gs pos="16000">
                <a:srgbClr val="E2A965"/>
              </a:gs>
              <a:gs pos="52000">
                <a:srgbClr val="E5C6B5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03CA60C-D579-432E-A5ED-A63933E84C75}"/>
              </a:ext>
            </a:extLst>
          </p:cNvPr>
          <p:cNvSpPr/>
          <p:nvPr/>
        </p:nvSpPr>
        <p:spPr>
          <a:xfrm flipH="1">
            <a:off x="6483278" y="2063038"/>
            <a:ext cx="347472" cy="809562"/>
          </a:xfrm>
          <a:prstGeom prst="rect">
            <a:avLst/>
          </a:prstGeom>
          <a:gradFill flip="none" rotWithShape="1">
            <a:gsLst>
              <a:gs pos="76000">
                <a:srgbClr val="1960A7"/>
              </a:gs>
              <a:gs pos="91000">
                <a:srgbClr val="0D3257"/>
              </a:gs>
              <a:gs pos="885">
                <a:srgbClr val="0D3257"/>
              </a:gs>
              <a:gs pos="16000">
                <a:srgbClr val="1F77D1"/>
              </a:gs>
              <a:gs pos="52000">
                <a:srgbClr val="00CCFF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943D7ED-774D-4FB2-B02A-0BF921018419}"/>
              </a:ext>
            </a:extLst>
          </p:cNvPr>
          <p:cNvGrpSpPr/>
          <p:nvPr/>
        </p:nvGrpSpPr>
        <p:grpSpPr>
          <a:xfrm>
            <a:off x="6736934" y="1996105"/>
            <a:ext cx="3664899" cy="952982"/>
            <a:chOff x="6736934" y="1996105"/>
            <a:chExt cx="3664899" cy="952982"/>
          </a:xfrm>
        </p:grpSpPr>
        <p:sp>
          <p:nvSpPr>
            <p:cNvPr id="31" name="Rectangle: Top Corners Rounded 30">
              <a:extLst>
                <a:ext uri="{FF2B5EF4-FFF2-40B4-BE49-F238E27FC236}">
                  <a16:creationId xmlns:a16="http://schemas.microsoft.com/office/drawing/2014/main" id="{4A77AC64-AAE0-4184-8AE1-F4EDC01DED4B}"/>
                </a:ext>
              </a:extLst>
            </p:cNvPr>
            <p:cNvSpPr/>
            <p:nvPr/>
          </p:nvSpPr>
          <p:spPr>
            <a:xfrm rot="5400000" flipH="1">
              <a:off x="8131483" y="669182"/>
              <a:ext cx="943428" cy="3597273"/>
            </a:xfrm>
            <a:prstGeom prst="round2SameRect">
              <a:avLst/>
            </a:prstGeom>
            <a:gradFill flip="none" rotWithShape="1">
              <a:gsLst>
                <a:gs pos="10000">
                  <a:srgbClr val="0066CC">
                    <a:alpha val="86667"/>
                  </a:srgbClr>
                </a:gs>
                <a:gs pos="52000">
                  <a:srgbClr val="33CCFF">
                    <a:alpha val="62745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21DDEB3E-4EAC-463A-8995-96BAE6B3B22A}"/>
                </a:ext>
              </a:extLst>
            </p:cNvPr>
            <p:cNvSpPr/>
            <p:nvPr/>
          </p:nvSpPr>
          <p:spPr>
            <a:xfrm rot="5400000">
              <a:off x="6366065" y="2367973"/>
              <a:ext cx="951983" cy="210246"/>
            </a:xfrm>
            <a:prstGeom prst="rect">
              <a:avLst/>
            </a:prstGeom>
            <a:gradFill>
              <a:gsLst>
                <a:gs pos="87000">
                  <a:srgbClr val="73D5F6"/>
                </a:gs>
                <a:gs pos="11000">
                  <a:schemeClr val="tx1">
                    <a:alpha val="42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3" name="Rectangle: Rounded Corners 3">
            <a:extLst>
              <a:ext uri="{FF2B5EF4-FFF2-40B4-BE49-F238E27FC236}">
                <a16:creationId xmlns:a16="http://schemas.microsoft.com/office/drawing/2014/main" id="{1FCDE5C7-05AF-4674-A90E-10C02F526267}"/>
              </a:ext>
            </a:extLst>
          </p:cNvPr>
          <p:cNvSpPr/>
          <p:nvPr/>
        </p:nvSpPr>
        <p:spPr>
          <a:xfrm>
            <a:off x="1957173" y="1465228"/>
            <a:ext cx="3280018" cy="745713"/>
          </a:xfrm>
          <a:prstGeom prst="roundRect">
            <a:avLst/>
          </a:prstGeom>
          <a:solidFill>
            <a:srgbClr val="F4D2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dirty="0">
                <a:solidFill>
                  <a:schemeClr val="tx1"/>
                </a:solidFill>
                <a:cs typeface="AL-Mohanad Bold" pitchFamily="2" charset="-78"/>
              </a:rPr>
              <a:t>كتابة السؤال الأول</a:t>
            </a:r>
            <a:endParaRPr lang="en-US" sz="2800" dirty="0">
              <a:solidFill>
                <a:schemeClr val="tx1"/>
              </a:solidFill>
              <a:cs typeface="AL-Mohanad Bold" pitchFamily="2" charset="-78"/>
            </a:endParaRPr>
          </a:p>
        </p:txBody>
      </p:sp>
      <p:sp>
        <p:nvSpPr>
          <p:cNvPr id="94" name="Rectangle: Rounded Corners 56">
            <a:extLst>
              <a:ext uri="{FF2B5EF4-FFF2-40B4-BE49-F238E27FC236}">
                <a16:creationId xmlns:a16="http://schemas.microsoft.com/office/drawing/2014/main" id="{81582A2B-8149-4B2F-ACDE-EE5859F1E21C}"/>
              </a:ext>
            </a:extLst>
          </p:cNvPr>
          <p:cNvSpPr/>
          <p:nvPr/>
        </p:nvSpPr>
        <p:spPr>
          <a:xfrm>
            <a:off x="6982424" y="2076763"/>
            <a:ext cx="3282483" cy="745713"/>
          </a:xfrm>
          <a:prstGeom prst="roundRect">
            <a:avLst/>
          </a:prstGeom>
          <a:solidFill>
            <a:srgbClr val="4FB1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dirty="0">
                <a:solidFill>
                  <a:schemeClr val="tx1"/>
                </a:solidFill>
                <a:cs typeface="AL-Mohanad Bold" pitchFamily="2" charset="-78"/>
              </a:rPr>
              <a:t>كتابة السؤال الثاني</a:t>
            </a:r>
            <a:endParaRPr lang="en-US" sz="2800" dirty="0">
              <a:solidFill>
                <a:schemeClr val="tx1"/>
              </a:solidFill>
              <a:cs typeface="AL-Mohanad Bold" pitchFamily="2" charset="-78"/>
            </a:endParaRPr>
          </a:p>
        </p:txBody>
      </p:sp>
      <p:sp>
        <p:nvSpPr>
          <p:cNvPr id="95" name="Rectangle: Rounded Corners 50">
            <a:extLst>
              <a:ext uri="{FF2B5EF4-FFF2-40B4-BE49-F238E27FC236}">
                <a16:creationId xmlns:a16="http://schemas.microsoft.com/office/drawing/2014/main" id="{C68ADD28-07ED-422C-A83F-D2119A9641CE}"/>
              </a:ext>
            </a:extLst>
          </p:cNvPr>
          <p:cNvSpPr/>
          <p:nvPr/>
        </p:nvSpPr>
        <p:spPr>
          <a:xfrm>
            <a:off x="1957172" y="2541496"/>
            <a:ext cx="3273865" cy="745713"/>
          </a:xfrm>
          <a:prstGeom prst="roundRect">
            <a:avLst/>
          </a:prstGeom>
          <a:solidFill>
            <a:srgbClr val="E661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dirty="0">
                <a:solidFill>
                  <a:schemeClr val="tx1"/>
                </a:solidFill>
                <a:cs typeface="AL-Mohanad Bold" pitchFamily="2" charset="-78"/>
              </a:rPr>
              <a:t>كتابة السؤال الثالث</a:t>
            </a:r>
            <a:endParaRPr lang="en-US" sz="2800" dirty="0">
              <a:solidFill>
                <a:schemeClr val="tx1"/>
              </a:solidFill>
              <a:cs typeface="AL-Mohanad Bold" pitchFamily="2" charset="-78"/>
            </a:endParaRPr>
          </a:p>
        </p:txBody>
      </p:sp>
      <p:sp>
        <p:nvSpPr>
          <p:cNvPr id="96" name="Rectangle: Rounded Corners 55">
            <a:extLst>
              <a:ext uri="{FF2B5EF4-FFF2-40B4-BE49-F238E27FC236}">
                <a16:creationId xmlns:a16="http://schemas.microsoft.com/office/drawing/2014/main" id="{94FAD52D-309F-4697-8ECF-D3294F11939C}"/>
              </a:ext>
            </a:extLst>
          </p:cNvPr>
          <p:cNvSpPr/>
          <p:nvPr/>
        </p:nvSpPr>
        <p:spPr>
          <a:xfrm>
            <a:off x="7001841" y="3231298"/>
            <a:ext cx="3263066" cy="745713"/>
          </a:xfrm>
          <a:prstGeom prst="roundRect">
            <a:avLst/>
          </a:prstGeom>
          <a:solidFill>
            <a:srgbClr val="D08C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dirty="0">
                <a:solidFill>
                  <a:schemeClr val="tx1"/>
                </a:solidFill>
                <a:cs typeface="AL-Mohanad Bold" pitchFamily="2" charset="-78"/>
              </a:rPr>
              <a:t>كتابة السؤال الرابع</a:t>
            </a:r>
            <a:endParaRPr lang="en-US" sz="2800" dirty="0">
              <a:solidFill>
                <a:schemeClr val="tx1"/>
              </a:solidFill>
              <a:cs typeface="AL-Mohanad Bold" pitchFamily="2" charset="-78"/>
            </a:endParaRPr>
          </a:p>
        </p:txBody>
      </p:sp>
      <p:sp>
        <p:nvSpPr>
          <p:cNvPr id="97" name="Rectangle: Rounded Corners 51">
            <a:extLst>
              <a:ext uri="{FF2B5EF4-FFF2-40B4-BE49-F238E27FC236}">
                <a16:creationId xmlns:a16="http://schemas.microsoft.com/office/drawing/2014/main" id="{0A51943D-A9B4-4A88-A330-8411D3DDAA79}"/>
              </a:ext>
            </a:extLst>
          </p:cNvPr>
          <p:cNvSpPr/>
          <p:nvPr/>
        </p:nvSpPr>
        <p:spPr>
          <a:xfrm>
            <a:off x="1957172" y="3677410"/>
            <a:ext cx="3294765" cy="745713"/>
          </a:xfrm>
          <a:prstGeom prst="roundRect">
            <a:avLst/>
          </a:prstGeom>
          <a:solidFill>
            <a:srgbClr val="92D2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dirty="0">
                <a:solidFill>
                  <a:schemeClr val="tx1"/>
                </a:solidFill>
                <a:cs typeface="AL-Mohanad Bold" pitchFamily="2" charset="-78"/>
              </a:rPr>
              <a:t>كتابة السؤال الخامس</a:t>
            </a:r>
            <a:endParaRPr lang="en-US" sz="2800" dirty="0">
              <a:solidFill>
                <a:schemeClr val="tx1"/>
              </a:solidFill>
              <a:cs typeface="AL-Mohanad Bold" pitchFamily="2" charset="-78"/>
            </a:endParaRPr>
          </a:p>
        </p:txBody>
      </p:sp>
      <p:sp>
        <p:nvSpPr>
          <p:cNvPr id="98" name="Rectangle: Rounded Corners 54">
            <a:extLst>
              <a:ext uri="{FF2B5EF4-FFF2-40B4-BE49-F238E27FC236}">
                <a16:creationId xmlns:a16="http://schemas.microsoft.com/office/drawing/2014/main" id="{E8DA1A6B-FAA4-4337-B223-AB29DBBC7F2D}"/>
              </a:ext>
            </a:extLst>
          </p:cNvPr>
          <p:cNvSpPr/>
          <p:nvPr/>
        </p:nvSpPr>
        <p:spPr>
          <a:xfrm>
            <a:off x="6982424" y="4330944"/>
            <a:ext cx="3282483" cy="745713"/>
          </a:xfrm>
          <a:prstGeom prst="roundRect">
            <a:avLst/>
          </a:prstGeom>
          <a:solidFill>
            <a:srgbClr val="E46A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dirty="0">
                <a:solidFill>
                  <a:schemeClr val="tx1"/>
                </a:solidFill>
                <a:cs typeface="AL-Mohanad Bold" pitchFamily="2" charset="-78"/>
              </a:rPr>
              <a:t>كتابة السؤال السادس</a:t>
            </a:r>
            <a:endParaRPr lang="en-US" sz="2800" dirty="0">
              <a:solidFill>
                <a:schemeClr val="tx1"/>
              </a:solidFill>
              <a:cs typeface="AL-Mohanad Bold" pitchFamily="2" charset="-78"/>
            </a:endParaRPr>
          </a:p>
        </p:txBody>
      </p:sp>
      <p:sp>
        <p:nvSpPr>
          <p:cNvPr id="99" name="مستطيل: زوايا مستديرة 98">
            <a:extLst>
              <a:ext uri="{FF2B5EF4-FFF2-40B4-BE49-F238E27FC236}">
                <a16:creationId xmlns:a16="http://schemas.microsoft.com/office/drawing/2014/main" id="{6614AF89-2911-4A7A-89AD-8FB8FD79D82E}"/>
              </a:ext>
            </a:extLst>
          </p:cNvPr>
          <p:cNvSpPr/>
          <p:nvPr/>
        </p:nvSpPr>
        <p:spPr>
          <a:xfrm>
            <a:off x="0" y="6423435"/>
            <a:ext cx="12192000" cy="410451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15898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80E1125C-14CC-48E2-8C8E-E1BF7BD4F6BE}"/>
              </a:ext>
            </a:extLst>
          </p:cNvPr>
          <p:cNvGrpSpPr/>
          <p:nvPr/>
        </p:nvGrpSpPr>
        <p:grpSpPr>
          <a:xfrm>
            <a:off x="1832643" y="2442640"/>
            <a:ext cx="3647182" cy="965627"/>
            <a:chOff x="1832643" y="2442640"/>
            <a:chExt cx="3647182" cy="965627"/>
          </a:xfrm>
        </p:grpSpPr>
        <p:sp>
          <p:nvSpPr>
            <p:cNvPr id="19" name="Rectangle: Top Corners Rounded 18">
              <a:extLst>
                <a:ext uri="{FF2B5EF4-FFF2-40B4-BE49-F238E27FC236}">
                  <a16:creationId xmlns:a16="http://schemas.microsoft.com/office/drawing/2014/main" id="{B5FB5CE4-D6D9-4CB1-A7AD-C44AE75372E3}"/>
                </a:ext>
              </a:extLst>
            </p:cNvPr>
            <p:cNvSpPr/>
            <p:nvPr/>
          </p:nvSpPr>
          <p:spPr>
            <a:xfrm rot="16200000">
              <a:off x="3159566" y="1115717"/>
              <a:ext cx="943428" cy="3597273"/>
            </a:xfrm>
            <a:prstGeom prst="round2SameRect">
              <a:avLst/>
            </a:prstGeom>
            <a:gradFill flip="none" rotWithShape="1">
              <a:gsLst>
                <a:gs pos="10000">
                  <a:srgbClr val="D8114E">
                    <a:alpha val="72000"/>
                  </a:srgbClr>
                </a:gs>
                <a:gs pos="52000">
                  <a:srgbClr val="EE5587">
                    <a:alpha val="83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EAAC9092-672E-4A58-A80D-EBB860B42D2F}"/>
                </a:ext>
              </a:extLst>
            </p:cNvPr>
            <p:cNvSpPr/>
            <p:nvPr/>
          </p:nvSpPr>
          <p:spPr>
            <a:xfrm rot="5400000">
              <a:off x="4898710" y="2827153"/>
              <a:ext cx="951983" cy="210246"/>
            </a:xfrm>
            <a:prstGeom prst="rect">
              <a:avLst/>
            </a:prstGeom>
            <a:gradFill>
              <a:gsLst>
                <a:gs pos="87000">
                  <a:srgbClr val="EC6D97"/>
                </a:gs>
                <a:gs pos="11000">
                  <a:schemeClr val="tx1">
                    <a:alpha val="42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618B20A-5785-483B-9D0A-105405A76255}"/>
              </a:ext>
            </a:extLst>
          </p:cNvPr>
          <p:cNvGrpSpPr/>
          <p:nvPr/>
        </p:nvGrpSpPr>
        <p:grpSpPr>
          <a:xfrm>
            <a:off x="1832644" y="3559302"/>
            <a:ext cx="3653470" cy="955422"/>
            <a:chOff x="1832644" y="3559302"/>
            <a:chExt cx="3653470" cy="955422"/>
          </a:xfrm>
        </p:grpSpPr>
        <p:sp>
          <p:nvSpPr>
            <p:cNvPr id="23" name="Rectangle: Top Corners Rounded 22">
              <a:extLst>
                <a:ext uri="{FF2B5EF4-FFF2-40B4-BE49-F238E27FC236}">
                  <a16:creationId xmlns:a16="http://schemas.microsoft.com/office/drawing/2014/main" id="{417DA47A-9231-48EF-83F7-5569791F2F02}"/>
                </a:ext>
              </a:extLst>
            </p:cNvPr>
            <p:cNvSpPr/>
            <p:nvPr/>
          </p:nvSpPr>
          <p:spPr>
            <a:xfrm rot="16200000">
              <a:off x="3159567" y="2244373"/>
              <a:ext cx="943428" cy="3597273"/>
            </a:xfrm>
            <a:prstGeom prst="round2SameRect">
              <a:avLst/>
            </a:prstGeom>
            <a:gradFill flip="none" rotWithShape="1">
              <a:gsLst>
                <a:gs pos="10000">
                  <a:srgbClr val="33CC33">
                    <a:alpha val="86667"/>
                  </a:srgbClr>
                </a:gs>
                <a:gs pos="52000">
                  <a:srgbClr val="99CC00">
                    <a:alpha val="62353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9F2A6A68-A56C-458D-98D0-D23FFD28798D}"/>
                </a:ext>
              </a:extLst>
            </p:cNvPr>
            <p:cNvSpPr/>
            <p:nvPr/>
          </p:nvSpPr>
          <p:spPr>
            <a:xfrm rot="5400000">
              <a:off x="4904999" y="3930171"/>
              <a:ext cx="951983" cy="210246"/>
            </a:xfrm>
            <a:prstGeom prst="rect">
              <a:avLst/>
            </a:prstGeom>
            <a:gradFill>
              <a:gsLst>
                <a:gs pos="87000">
                  <a:srgbClr val="B3D557"/>
                </a:gs>
                <a:gs pos="11000">
                  <a:schemeClr val="tx1">
                    <a:alpha val="42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BB4FD28-B6FC-4BE0-BE68-ED81F13A20E8}"/>
              </a:ext>
            </a:extLst>
          </p:cNvPr>
          <p:cNvGrpSpPr/>
          <p:nvPr/>
        </p:nvGrpSpPr>
        <p:grpSpPr>
          <a:xfrm>
            <a:off x="1832644" y="4648829"/>
            <a:ext cx="3643447" cy="960358"/>
            <a:chOff x="1832644" y="4648829"/>
            <a:chExt cx="3643447" cy="960358"/>
          </a:xfrm>
        </p:grpSpPr>
        <p:sp>
          <p:nvSpPr>
            <p:cNvPr id="27" name="Rectangle: Top Corners Rounded 26">
              <a:extLst>
                <a:ext uri="{FF2B5EF4-FFF2-40B4-BE49-F238E27FC236}">
                  <a16:creationId xmlns:a16="http://schemas.microsoft.com/office/drawing/2014/main" id="{32688C09-D8A9-40ED-8043-1759A3854FCE}"/>
                </a:ext>
              </a:extLst>
            </p:cNvPr>
            <p:cNvSpPr/>
            <p:nvPr/>
          </p:nvSpPr>
          <p:spPr>
            <a:xfrm rot="16200000">
              <a:off x="3159567" y="3338836"/>
              <a:ext cx="943428" cy="3597273"/>
            </a:xfrm>
            <a:prstGeom prst="round2SameRect">
              <a:avLst/>
            </a:prstGeom>
            <a:gradFill flip="none" rotWithShape="1">
              <a:gsLst>
                <a:gs pos="10000">
                  <a:srgbClr val="9900CC">
                    <a:alpha val="86667"/>
                  </a:srgbClr>
                </a:gs>
                <a:gs pos="52000">
                  <a:srgbClr val="FF00FF">
                    <a:alpha val="62745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EAA5FF94-FC6C-4873-84D1-2B4C9280A872}"/>
                </a:ext>
              </a:extLst>
            </p:cNvPr>
            <p:cNvSpPr/>
            <p:nvPr/>
          </p:nvSpPr>
          <p:spPr>
            <a:xfrm rot="5400000">
              <a:off x="4894976" y="5019698"/>
              <a:ext cx="951983" cy="210246"/>
            </a:xfrm>
            <a:prstGeom prst="rect">
              <a:avLst/>
            </a:prstGeom>
            <a:gradFill>
              <a:gsLst>
                <a:gs pos="87000">
                  <a:srgbClr val="F355F6"/>
                </a:gs>
                <a:gs pos="11000">
                  <a:schemeClr val="tx1">
                    <a:alpha val="42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DD9D96F-853B-4EB1-ADE6-7AC249A6EB74}"/>
              </a:ext>
            </a:extLst>
          </p:cNvPr>
          <p:cNvGrpSpPr/>
          <p:nvPr/>
        </p:nvGrpSpPr>
        <p:grpSpPr>
          <a:xfrm>
            <a:off x="6735091" y="3120041"/>
            <a:ext cx="3666742" cy="956060"/>
            <a:chOff x="6735091" y="3120041"/>
            <a:chExt cx="3666742" cy="956060"/>
          </a:xfrm>
        </p:grpSpPr>
        <p:sp>
          <p:nvSpPr>
            <p:cNvPr id="36" name="Rectangle: Top Corners Rounded 35">
              <a:extLst>
                <a:ext uri="{FF2B5EF4-FFF2-40B4-BE49-F238E27FC236}">
                  <a16:creationId xmlns:a16="http://schemas.microsoft.com/office/drawing/2014/main" id="{C264C2BD-67FF-4C5C-A299-C7E4D1622EB9}"/>
                </a:ext>
              </a:extLst>
            </p:cNvPr>
            <p:cNvSpPr/>
            <p:nvPr/>
          </p:nvSpPr>
          <p:spPr>
            <a:xfrm rot="5400000" flipH="1">
              <a:off x="8131483" y="1793118"/>
              <a:ext cx="943428" cy="3597273"/>
            </a:xfrm>
            <a:prstGeom prst="round2SameRect">
              <a:avLst/>
            </a:prstGeom>
            <a:gradFill flip="none" rotWithShape="1">
              <a:gsLst>
                <a:gs pos="10000">
                  <a:srgbClr val="B25A4C"/>
                </a:gs>
                <a:gs pos="52000">
                  <a:srgbClr val="E2A965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6A8DB796-F883-4348-871B-030EFCC6CC12}"/>
                </a:ext>
              </a:extLst>
            </p:cNvPr>
            <p:cNvSpPr/>
            <p:nvPr/>
          </p:nvSpPr>
          <p:spPr>
            <a:xfrm rot="5400000">
              <a:off x="6364222" y="3494987"/>
              <a:ext cx="951983" cy="210246"/>
            </a:xfrm>
            <a:prstGeom prst="rect">
              <a:avLst/>
            </a:prstGeom>
            <a:gradFill>
              <a:gsLst>
                <a:gs pos="87000">
                  <a:srgbClr val="E2A965"/>
                </a:gs>
                <a:gs pos="11000">
                  <a:schemeClr val="tx1">
                    <a:alpha val="42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B7B9B3C-D453-41BB-A10D-CC1A3244A7D9}"/>
              </a:ext>
            </a:extLst>
          </p:cNvPr>
          <p:cNvGrpSpPr/>
          <p:nvPr/>
        </p:nvGrpSpPr>
        <p:grpSpPr>
          <a:xfrm>
            <a:off x="6742832" y="4243977"/>
            <a:ext cx="3659001" cy="971130"/>
            <a:chOff x="6742832" y="4243977"/>
            <a:chExt cx="3659001" cy="971130"/>
          </a:xfrm>
        </p:grpSpPr>
        <p:sp>
          <p:nvSpPr>
            <p:cNvPr id="41" name="Rectangle: Top Corners Rounded 40">
              <a:extLst>
                <a:ext uri="{FF2B5EF4-FFF2-40B4-BE49-F238E27FC236}">
                  <a16:creationId xmlns:a16="http://schemas.microsoft.com/office/drawing/2014/main" id="{1FFF9E84-26B8-45D6-913A-15D61845D170}"/>
                </a:ext>
              </a:extLst>
            </p:cNvPr>
            <p:cNvSpPr/>
            <p:nvPr/>
          </p:nvSpPr>
          <p:spPr>
            <a:xfrm rot="5400000" flipH="1">
              <a:off x="8131483" y="2917054"/>
              <a:ext cx="943428" cy="3597273"/>
            </a:xfrm>
            <a:prstGeom prst="round2SameRect">
              <a:avLst/>
            </a:prstGeom>
            <a:gradFill flip="none" rotWithShape="1">
              <a:gsLst>
                <a:gs pos="10000">
                  <a:srgbClr val="C33019"/>
                </a:gs>
                <a:gs pos="52000">
                  <a:srgbClr val="FA921E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5A98EBFC-CEE5-46DE-980A-4CFC1B76F02A}"/>
                </a:ext>
              </a:extLst>
            </p:cNvPr>
            <p:cNvSpPr/>
            <p:nvPr/>
          </p:nvSpPr>
          <p:spPr>
            <a:xfrm rot="5400000">
              <a:off x="6371963" y="4633993"/>
              <a:ext cx="951983" cy="210246"/>
            </a:xfrm>
            <a:prstGeom prst="rect">
              <a:avLst/>
            </a:prstGeom>
            <a:gradFill>
              <a:gsLst>
                <a:gs pos="87000">
                  <a:srgbClr val="F99120"/>
                </a:gs>
                <a:gs pos="11000">
                  <a:schemeClr val="tx1">
                    <a:alpha val="42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33DA1F0-AB20-4733-A45B-74451C2AAF8F}"/>
              </a:ext>
            </a:extLst>
          </p:cNvPr>
          <p:cNvGrpSpPr/>
          <p:nvPr/>
        </p:nvGrpSpPr>
        <p:grpSpPr>
          <a:xfrm>
            <a:off x="6728467" y="5352793"/>
            <a:ext cx="3673366" cy="958548"/>
            <a:chOff x="6728467" y="5352793"/>
            <a:chExt cx="3673366" cy="958548"/>
          </a:xfrm>
        </p:grpSpPr>
        <p:sp>
          <p:nvSpPr>
            <p:cNvPr id="46" name="Rectangle: Top Corners Rounded 45">
              <a:extLst>
                <a:ext uri="{FF2B5EF4-FFF2-40B4-BE49-F238E27FC236}">
                  <a16:creationId xmlns:a16="http://schemas.microsoft.com/office/drawing/2014/main" id="{08C4E914-E0AA-4103-8609-C9AC553C156D}"/>
                </a:ext>
              </a:extLst>
            </p:cNvPr>
            <p:cNvSpPr/>
            <p:nvPr/>
          </p:nvSpPr>
          <p:spPr>
            <a:xfrm rot="5400000" flipH="1">
              <a:off x="8131483" y="4040990"/>
              <a:ext cx="943428" cy="3597273"/>
            </a:xfrm>
            <a:prstGeom prst="round2SameRect">
              <a:avLst/>
            </a:prstGeom>
            <a:gradFill flip="none" rotWithShape="1">
              <a:gsLst>
                <a:gs pos="10000">
                  <a:srgbClr val="52449B"/>
                </a:gs>
                <a:gs pos="52000">
                  <a:srgbClr val="966BB0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: Rounded Corners 53">
              <a:extLst>
                <a:ext uri="{FF2B5EF4-FFF2-40B4-BE49-F238E27FC236}">
                  <a16:creationId xmlns:a16="http://schemas.microsoft.com/office/drawing/2014/main" id="{0378AE8E-AE96-4A0C-98C5-46765DF4C9C5}"/>
                </a:ext>
              </a:extLst>
            </p:cNvPr>
            <p:cNvSpPr/>
            <p:nvPr/>
          </p:nvSpPr>
          <p:spPr>
            <a:xfrm>
              <a:off x="7001841" y="5487617"/>
              <a:ext cx="3263066" cy="745713"/>
            </a:xfrm>
            <a:prstGeom prst="roundRect">
              <a:avLst/>
            </a:prstGeom>
            <a:solidFill>
              <a:srgbClr val="7F5E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800" dirty="0">
                  <a:solidFill>
                    <a:schemeClr val="tx1"/>
                  </a:solidFill>
                  <a:cs typeface="AL-Mohanad Bold" pitchFamily="2" charset="-78"/>
                </a:rPr>
                <a:t>كتابة السؤال الثامن</a:t>
              </a:r>
              <a:endParaRPr lang="en-US" sz="2800" dirty="0">
                <a:solidFill>
                  <a:schemeClr val="tx1"/>
                </a:solidFill>
                <a:cs typeface="AL-Mohanad Bold" pitchFamily="2" charset="-78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22CC2298-EF26-4AFA-BB77-27E178151D31}"/>
                </a:ext>
              </a:extLst>
            </p:cNvPr>
            <p:cNvSpPr/>
            <p:nvPr/>
          </p:nvSpPr>
          <p:spPr>
            <a:xfrm rot="5400000">
              <a:off x="6357598" y="5723662"/>
              <a:ext cx="951983" cy="210246"/>
            </a:xfrm>
            <a:prstGeom prst="rect">
              <a:avLst/>
            </a:prstGeom>
            <a:gradFill>
              <a:gsLst>
                <a:gs pos="87000">
                  <a:srgbClr val="966BB0"/>
                </a:gs>
                <a:gs pos="11000">
                  <a:schemeClr val="tx1">
                    <a:alpha val="42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75FEB20B-869A-4877-A0BE-E13F6844F80E}"/>
              </a:ext>
            </a:extLst>
          </p:cNvPr>
          <p:cNvGrpSpPr/>
          <p:nvPr/>
        </p:nvGrpSpPr>
        <p:grpSpPr>
          <a:xfrm>
            <a:off x="1832644" y="1377684"/>
            <a:ext cx="3650783" cy="955971"/>
            <a:chOff x="1832644" y="1377684"/>
            <a:chExt cx="3650783" cy="955971"/>
          </a:xfrm>
        </p:grpSpPr>
        <p:sp>
          <p:nvSpPr>
            <p:cNvPr id="16" name="Rectangle: Top Corners Rounded 15">
              <a:extLst>
                <a:ext uri="{FF2B5EF4-FFF2-40B4-BE49-F238E27FC236}">
                  <a16:creationId xmlns:a16="http://schemas.microsoft.com/office/drawing/2014/main" id="{1AAD5EF9-C1E5-41C9-9197-F96199FE08E8}"/>
                </a:ext>
              </a:extLst>
            </p:cNvPr>
            <p:cNvSpPr/>
            <p:nvPr/>
          </p:nvSpPr>
          <p:spPr>
            <a:xfrm rot="16200000">
              <a:off x="3159567" y="50761"/>
              <a:ext cx="943428" cy="3597273"/>
            </a:xfrm>
            <a:prstGeom prst="round2SameRect">
              <a:avLst/>
            </a:prstGeom>
            <a:gradFill flip="none" rotWithShape="1">
              <a:gsLst>
                <a:gs pos="10000">
                  <a:srgbClr val="FDA415">
                    <a:alpha val="87000"/>
                  </a:srgbClr>
                </a:gs>
                <a:gs pos="52000">
                  <a:srgbClr val="FFE100">
                    <a:alpha val="63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FBBC3533-E42D-410A-89D5-20408555F97B}"/>
                </a:ext>
              </a:extLst>
            </p:cNvPr>
            <p:cNvSpPr/>
            <p:nvPr/>
          </p:nvSpPr>
          <p:spPr>
            <a:xfrm rot="5400000">
              <a:off x="4902312" y="1752541"/>
              <a:ext cx="951983" cy="210246"/>
            </a:xfrm>
            <a:prstGeom prst="rect">
              <a:avLst/>
            </a:prstGeom>
            <a:gradFill>
              <a:gsLst>
                <a:gs pos="87000">
                  <a:srgbClr val="F4E256"/>
                </a:gs>
                <a:gs pos="11000">
                  <a:schemeClr val="tx1">
                    <a:alpha val="42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Oval 2">
            <a:extLst>
              <a:ext uri="{FF2B5EF4-FFF2-40B4-BE49-F238E27FC236}">
                <a16:creationId xmlns:a16="http://schemas.microsoft.com/office/drawing/2014/main" id="{2331808B-93B3-4EE1-9C5C-89D278B15FEA}"/>
              </a:ext>
            </a:extLst>
          </p:cNvPr>
          <p:cNvSpPr/>
          <p:nvPr/>
        </p:nvSpPr>
        <p:spPr>
          <a:xfrm>
            <a:off x="3710969" y="6222722"/>
            <a:ext cx="4963885" cy="497441"/>
          </a:xfrm>
          <a:prstGeom prst="ellipse">
            <a:avLst/>
          </a:prstGeom>
          <a:gradFill>
            <a:gsLst>
              <a:gs pos="100000">
                <a:srgbClr val="D4DAE0">
                  <a:alpha val="0"/>
                </a:srgbClr>
              </a:gs>
              <a:gs pos="11000">
                <a:schemeClr val="tx1">
                  <a:alpha val="62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softEdge rad="165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437A3E27-58A6-47CB-B445-E9DEC0E0A477}"/>
              </a:ext>
            </a:extLst>
          </p:cNvPr>
          <p:cNvSpPr/>
          <p:nvPr/>
        </p:nvSpPr>
        <p:spPr>
          <a:xfrm>
            <a:off x="5352030" y="292130"/>
            <a:ext cx="1699144" cy="6131305"/>
          </a:xfrm>
          <a:custGeom>
            <a:avLst/>
            <a:gdLst>
              <a:gd name="connsiteX0" fmla="*/ 849572 w 1699144"/>
              <a:gd name="connsiteY0" fmla="*/ 0 h 6131305"/>
              <a:gd name="connsiteX1" fmla="*/ 1699144 w 1699144"/>
              <a:gd name="connsiteY1" fmla="*/ 666594 h 6131305"/>
              <a:gd name="connsiteX2" fmla="*/ 1464540 w 1699144"/>
              <a:gd name="connsiteY2" fmla="*/ 666594 h 6131305"/>
              <a:gd name="connsiteX3" fmla="*/ 1469618 w 1699144"/>
              <a:gd name="connsiteY3" fmla="*/ 691746 h 6131305"/>
              <a:gd name="connsiteX4" fmla="*/ 1469618 w 1699144"/>
              <a:gd name="connsiteY4" fmla="*/ 6018761 h 6131305"/>
              <a:gd name="connsiteX5" fmla="*/ 1357074 w 1699144"/>
              <a:gd name="connsiteY5" fmla="*/ 6131305 h 6131305"/>
              <a:gd name="connsiteX6" fmla="*/ 400476 w 1699144"/>
              <a:gd name="connsiteY6" fmla="*/ 6131305 h 6131305"/>
              <a:gd name="connsiteX7" fmla="*/ 287932 w 1699144"/>
              <a:gd name="connsiteY7" fmla="*/ 6018761 h 6131305"/>
              <a:gd name="connsiteX8" fmla="*/ 287932 w 1699144"/>
              <a:gd name="connsiteY8" fmla="*/ 691746 h 6131305"/>
              <a:gd name="connsiteX9" fmla="*/ 293010 w 1699144"/>
              <a:gd name="connsiteY9" fmla="*/ 666594 h 6131305"/>
              <a:gd name="connsiteX10" fmla="*/ 0 w 1699144"/>
              <a:gd name="connsiteY10" fmla="*/ 666594 h 6131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99144" h="6131305">
                <a:moveTo>
                  <a:pt x="849572" y="0"/>
                </a:moveTo>
                <a:lnTo>
                  <a:pt x="1699144" y="666594"/>
                </a:lnTo>
                <a:lnTo>
                  <a:pt x="1464540" y="666594"/>
                </a:lnTo>
                <a:lnTo>
                  <a:pt x="1469618" y="691746"/>
                </a:lnTo>
                <a:lnTo>
                  <a:pt x="1469618" y="6018761"/>
                </a:lnTo>
                <a:cubicBezTo>
                  <a:pt x="1469618" y="6080917"/>
                  <a:pt x="1419230" y="6131305"/>
                  <a:pt x="1357074" y="6131305"/>
                </a:cubicBezTo>
                <a:lnTo>
                  <a:pt x="400476" y="6131305"/>
                </a:lnTo>
                <a:cubicBezTo>
                  <a:pt x="338320" y="6131305"/>
                  <a:pt x="287932" y="6080917"/>
                  <a:pt x="287932" y="6018761"/>
                </a:cubicBezTo>
                <a:lnTo>
                  <a:pt x="287932" y="691746"/>
                </a:lnTo>
                <a:lnTo>
                  <a:pt x="293010" y="666594"/>
                </a:lnTo>
                <a:lnTo>
                  <a:pt x="0" y="666594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20BE70BB-6A8D-4546-BC66-F972759B3BA9}"/>
              </a:ext>
            </a:extLst>
          </p:cNvPr>
          <p:cNvSpPr/>
          <p:nvPr/>
        </p:nvSpPr>
        <p:spPr>
          <a:xfrm>
            <a:off x="5246445" y="262627"/>
            <a:ext cx="1699144" cy="6131305"/>
          </a:xfrm>
          <a:custGeom>
            <a:avLst/>
            <a:gdLst>
              <a:gd name="connsiteX0" fmla="*/ 849572 w 1699144"/>
              <a:gd name="connsiteY0" fmla="*/ 0 h 6131305"/>
              <a:gd name="connsiteX1" fmla="*/ 1699144 w 1699144"/>
              <a:gd name="connsiteY1" fmla="*/ 666594 h 6131305"/>
              <a:gd name="connsiteX2" fmla="*/ 1464540 w 1699144"/>
              <a:gd name="connsiteY2" fmla="*/ 666594 h 6131305"/>
              <a:gd name="connsiteX3" fmla="*/ 1469618 w 1699144"/>
              <a:gd name="connsiteY3" fmla="*/ 691746 h 6131305"/>
              <a:gd name="connsiteX4" fmla="*/ 1469618 w 1699144"/>
              <a:gd name="connsiteY4" fmla="*/ 6018761 h 6131305"/>
              <a:gd name="connsiteX5" fmla="*/ 1357074 w 1699144"/>
              <a:gd name="connsiteY5" fmla="*/ 6131305 h 6131305"/>
              <a:gd name="connsiteX6" fmla="*/ 400476 w 1699144"/>
              <a:gd name="connsiteY6" fmla="*/ 6131305 h 6131305"/>
              <a:gd name="connsiteX7" fmla="*/ 287932 w 1699144"/>
              <a:gd name="connsiteY7" fmla="*/ 6018761 h 6131305"/>
              <a:gd name="connsiteX8" fmla="*/ 287932 w 1699144"/>
              <a:gd name="connsiteY8" fmla="*/ 691746 h 6131305"/>
              <a:gd name="connsiteX9" fmla="*/ 293010 w 1699144"/>
              <a:gd name="connsiteY9" fmla="*/ 666594 h 6131305"/>
              <a:gd name="connsiteX10" fmla="*/ 0 w 1699144"/>
              <a:gd name="connsiteY10" fmla="*/ 666594 h 6131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99144" h="6131305">
                <a:moveTo>
                  <a:pt x="849572" y="0"/>
                </a:moveTo>
                <a:lnTo>
                  <a:pt x="1699144" y="666594"/>
                </a:lnTo>
                <a:lnTo>
                  <a:pt x="1464540" y="666594"/>
                </a:lnTo>
                <a:lnTo>
                  <a:pt x="1469618" y="691746"/>
                </a:lnTo>
                <a:lnTo>
                  <a:pt x="1469618" y="6018761"/>
                </a:lnTo>
                <a:cubicBezTo>
                  <a:pt x="1469618" y="6080917"/>
                  <a:pt x="1419230" y="6131305"/>
                  <a:pt x="1357074" y="6131305"/>
                </a:cubicBezTo>
                <a:lnTo>
                  <a:pt x="400476" y="6131305"/>
                </a:lnTo>
                <a:cubicBezTo>
                  <a:pt x="338320" y="6131305"/>
                  <a:pt x="287932" y="6080917"/>
                  <a:pt x="287932" y="6018761"/>
                </a:cubicBezTo>
                <a:lnTo>
                  <a:pt x="287932" y="691746"/>
                </a:lnTo>
                <a:lnTo>
                  <a:pt x="293010" y="666594"/>
                </a:lnTo>
                <a:lnTo>
                  <a:pt x="0" y="666594"/>
                </a:lnTo>
                <a:close/>
              </a:path>
            </a:pathLst>
          </a:custGeom>
          <a:gradFill flip="none" rotWithShape="1">
            <a:gsLst>
              <a:gs pos="100000">
                <a:schemeClr val="bg1"/>
              </a:gs>
              <a:gs pos="12000">
                <a:schemeClr val="bg1">
                  <a:lumMod val="95000"/>
                </a:schemeClr>
              </a:gs>
            </a:gsLst>
            <a:lin ang="16200000" scaled="1"/>
            <a:tileRect/>
          </a:gradFill>
          <a:ln>
            <a:solidFill>
              <a:schemeClr val="bg1"/>
            </a:solidFill>
          </a:ln>
          <a:effectLst>
            <a:reflection blurRad="6350" stA="50000" endA="300" endPos="38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F2A1D8-378E-4E66-8786-F8A445EE9916}"/>
              </a:ext>
            </a:extLst>
          </p:cNvPr>
          <p:cNvSpPr/>
          <p:nvPr/>
        </p:nvSpPr>
        <p:spPr>
          <a:xfrm>
            <a:off x="5679073" y="1349828"/>
            <a:ext cx="186305" cy="92891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7C003EC-838F-4C5A-8F1A-E86D02BAB821}"/>
              </a:ext>
            </a:extLst>
          </p:cNvPr>
          <p:cNvSpPr/>
          <p:nvPr/>
        </p:nvSpPr>
        <p:spPr>
          <a:xfrm>
            <a:off x="5671370" y="2467819"/>
            <a:ext cx="186305" cy="92891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1F36AA3-DDFC-4FD8-A797-2E622791913A}"/>
              </a:ext>
            </a:extLst>
          </p:cNvPr>
          <p:cNvSpPr/>
          <p:nvPr/>
        </p:nvSpPr>
        <p:spPr>
          <a:xfrm>
            <a:off x="5663667" y="3585810"/>
            <a:ext cx="186305" cy="92891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466EAEF-C305-49D9-A1D8-3E051514F3DC}"/>
              </a:ext>
            </a:extLst>
          </p:cNvPr>
          <p:cNvSpPr/>
          <p:nvPr/>
        </p:nvSpPr>
        <p:spPr>
          <a:xfrm>
            <a:off x="5655964" y="4703801"/>
            <a:ext cx="186305" cy="92891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4447ED7-28E9-4C89-A163-97DF28EF3A8C}"/>
              </a:ext>
            </a:extLst>
          </p:cNvPr>
          <p:cNvSpPr/>
          <p:nvPr/>
        </p:nvSpPr>
        <p:spPr>
          <a:xfrm>
            <a:off x="6385397" y="2003362"/>
            <a:ext cx="186305" cy="92891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B43C153-737A-4288-AFE6-8AEE4A130E7B}"/>
              </a:ext>
            </a:extLst>
          </p:cNvPr>
          <p:cNvSpPr/>
          <p:nvPr/>
        </p:nvSpPr>
        <p:spPr>
          <a:xfrm>
            <a:off x="6377694" y="3121353"/>
            <a:ext cx="186305" cy="92891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0D55B2-F2CC-495E-8555-42688E13FE63}"/>
              </a:ext>
            </a:extLst>
          </p:cNvPr>
          <p:cNvSpPr/>
          <p:nvPr/>
        </p:nvSpPr>
        <p:spPr>
          <a:xfrm>
            <a:off x="6369991" y="4239344"/>
            <a:ext cx="186305" cy="92891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5D62BF-59E2-4E99-BB63-065D3519A7B2}"/>
              </a:ext>
            </a:extLst>
          </p:cNvPr>
          <p:cNvSpPr/>
          <p:nvPr/>
        </p:nvSpPr>
        <p:spPr>
          <a:xfrm>
            <a:off x="6362288" y="5357335"/>
            <a:ext cx="186305" cy="92891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B940CF-3783-4745-8D22-790E2F8B8BFA}"/>
              </a:ext>
            </a:extLst>
          </p:cNvPr>
          <p:cNvSpPr/>
          <p:nvPr/>
        </p:nvSpPr>
        <p:spPr>
          <a:xfrm>
            <a:off x="5388865" y="1444617"/>
            <a:ext cx="347819" cy="809562"/>
          </a:xfrm>
          <a:prstGeom prst="rect">
            <a:avLst/>
          </a:prstGeom>
          <a:gradFill flip="none" rotWithShape="1">
            <a:gsLst>
              <a:gs pos="76000">
                <a:srgbClr val="FEB60F"/>
              </a:gs>
              <a:gs pos="91000">
                <a:srgbClr val="A66802"/>
              </a:gs>
              <a:gs pos="885">
                <a:srgbClr val="A66802"/>
              </a:gs>
              <a:gs pos="16000">
                <a:srgbClr val="FDA415"/>
              </a:gs>
              <a:gs pos="52000">
                <a:srgbClr val="FFE1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B554DC4-BBBD-4D51-94F3-28769BA07632}"/>
              </a:ext>
            </a:extLst>
          </p:cNvPr>
          <p:cNvSpPr/>
          <p:nvPr/>
        </p:nvSpPr>
        <p:spPr>
          <a:xfrm>
            <a:off x="5388864" y="2509573"/>
            <a:ext cx="347819" cy="809562"/>
          </a:xfrm>
          <a:prstGeom prst="rect">
            <a:avLst/>
          </a:prstGeom>
          <a:gradFill flip="none" rotWithShape="1">
            <a:gsLst>
              <a:gs pos="76000">
                <a:srgbClr val="EE5587"/>
              </a:gs>
              <a:gs pos="91000">
                <a:srgbClr val="A30D3B"/>
              </a:gs>
              <a:gs pos="9000">
                <a:srgbClr val="A30D3B"/>
              </a:gs>
              <a:gs pos="25000">
                <a:srgbClr val="EE5587"/>
              </a:gs>
              <a:gs pos="52000">
                <a:srgbClr val="F6ACC5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32FE1F9-BCCB-4D67-A4F1-2322CD5994FF}"/>
              </a:ext>
            </a:extLst>
          </p:cNvPr>
          <p:cNvSpPr/>
          <p:nvPr/>
        </p:nvSpPr>
        <p:spPr>
          <a:xfrm>
            <a:off x="5388865" y="3638229"/>
            <a:ext cx="347819" cy="809562"/>
          </a:xfrm>
          <a:prstGeom prst="rect">
            <a:avLst/>
          </a:prstGeom>
          <a:gradFill flip="none" rotWithShape="1">
            <a:gsLst>
              <a:gs pos="76000">
                <a:srgbClr val="33CC33"/>
              </a:gs>
              <a:gs pos="92000">
                <a:srgbClr val="006600"/>
              </a:gs>
              <a:gs pos="4000">
                <a:srgbClr val="006600"/>
              </a:gs>
              <a:gs pos="16000">
                <a:srgbClr val="33CC33"/>
              </a:gs>
              <a:gs pos="52000">
                <a:srgbClr val="CCFF33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1D69633-AA07-4C48-88A2-A23F355C0853}"/>
              </a:ext>
            </a:extLst>
          </p:cNvPr>
          <p:cNvSpPr/>
          <p:nvPr/>
        </p:nvSpPr>
        <p:spPr>
          <a:xfrm>
            <a:off x="5388865" y="4732692"/>
            <a:ext cx="347819" cy="809562"/>
          </a:xfrm>
          <a:prstGeom prst="rect">
            <a:avLst/>
          </a:prstGeom>
          <a:gradFill flip="none" rotWithShape="1">
            <a:gsLst>
              <a:gs pos="76000">
                <a:srgbClr val="F859F9"/>
              </a:gs>
              <a:gs pos="91000">
                <a:srgbClr val="6A1585"/>
              </a:gs>
              <a:gs pos="8000">
                <a:srgbClr val="6A1585"/>
              </a:gs>
              <a:gs pos="22000">
                <a:srgbClr val="F859F9"/>
              </a:gs>
              <a:gs pos="52000">
                <a:srgbClr val="FA82FD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77BA44B-C7EF-430D-AE19-1994A1493424}"/>
              </a:ext>
            </a:extLst>
          </p:cNvPr>
          <p:cNvSpPr/>
          <p:nvPr/>
        </p:nvSpPr>
        <p:spPr>
          <a:xfrm flipH="1">
            <a:off x="6483278" y="5434846"/>
            <a:ext cx="347472" cy="809562"/>
          </a:xfrm>
          <a:prstGeom prst="rect">
            <a:avLst/>
          </a:prstGeom>
          <a:gradFill flip="none" rotWithShape="1">
            <a:gsLst>
              <a:gs pos="76000">
                <a:srgbClr val="966BB0"/>
              </a:gs>
              <a:gs pos="91000">
                <a:srgbClr val="28214B"/>
              </a:gs>
              <a:gs pos="885">
                <a:srgbClr val="28214B"/>
              </a:gs>
              <a:gs pos="16000">
                <a:srgbClr val="966BB0"/>
              </a:gs>
              <a:gs pos="52000">
                <a:srgbClr val="B698C8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EF3275E-2597-4FAA-B807-2815154E5A44}"/>
              </a:ext>
            </a:extLst>
          </p:cNvPr>
          <p:cNvSpPr/>
          <p:nvPr/>
        </p:nvSpPr>
        <p:spPr>
          <a:xfrm flipH="1">
            <a:off x="6483278" y="4310910"/>
            <a:ext cx="347472" cy="809562"/>
          </a:xfrm>
          <a:prstGeom prst="rect">
            <a:avLst/>
          </a:prstGeom>
          <a:gradFill flip="none" rotWithShape="1">
            <a:gsLst>
              <a:gs pos="76000">
                <a:srgbClr val="E0641C"/>
              </a:gs>
              <a:gs pos="91000">
                <a:srgbClr val="982714"/>
              </a:gs>
              <a:gs pos="885">
                <a:srgbClr val="982714"/>
              </a:gs>
              <a:gs pos="16000">
                <a:srgbClr val="F1821D"/>
              </a:gs>
              <a:gs pos="52000">
                <a:srgbClr val="F5A359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E0F507C-706F-4732-B598-BDFDF10BD2FB}"/>
              </a:ext>
            </a:extLst>
          </p:cNvPr>
          <p:cNvSpPr/>
          <p:nvPr/>
        </p:nvSpPr>
        <p:spPr>
          <a:xfrm flipH="1">
            <a:off x="6483278" y="3186974"/>
            <a:ext cx="347472" cy="809562"/>
          </a:xfrm>
          <a:prstGeom prst="rect">
            <a:avLst/>
          </a:prstGeom>
          <a:gradFill flip="none" rotWithShape="1">
            <a:gsLst>
              <a:gs pos="76000">
                <a:srgbClr val="D6955F"/>
              </a:gs>
              <a:gs pos="91000">
                <a:srgbClr val="7B3F35"/>
              </a:gs>
              <a:gs pos="885">
                <a:srgbClr val="7B3F35"/>
              </a:gs>
              <a:gs pos="16000">
                <a:srgbClr val="E2A965"/>
              </a:gs>
              <a:gs pos="52000">
                <a:srgbClr val="E5C6B5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03CA60C-D579-432E-A5ED-A63933E84C75}"/>
              </a:ext>
            </a:extLst>
          </p:cNvPr>
          <p:cNvSpPr/>
          <p:nvPr/>
        </p:nvSpPr>
        <p:spPr>
          <a:xfrm flipH="1">
            <a:off x="6483278" y="2063038"/>
            <a:ext cx="347472" cy="809562"/>
          </a:xfrm>
          <a:prstGeom prst="rect">
            <a:avLst/>
          </a:prstGeom>
          <a:gradFill flip="none" rotWithShape="1">
            <a:gsLst>
              <a:gs pos="76000">
                <a:srgbClr val="1960A7"/>
              </a:gs>
              <a:gs pos="91000">
                <a:srgbClr val="0D3257"/>
              </a:gs>
              <a:gs pos="885">
                <a:srgbClr val="0D3257"/>
              </a:gs>
              <a:gs pos="16000">
                <a:srgbClr val="1F77D1"/>
              </a:gs>
              <a:gs pos="52000">
                <a:srgbClr val="00CCFF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943D7ED-774D-4FB2-B02A-0BF921018419}"/>
              </a:ext>
            </a:extLst>
          </p:cNvPr>
          <p:cNvGrpSpPr/>
          <p:nvPr/>
        </p:nvGrpSpPr>
        <p:grpSpPr>
          <a:xfrm>
            <a:off x="6736934" y="1996105"/>
            <a:ext cx="3664899" cy="952982"/>
            <a:chOff x="6736934" y="1996105"/>
            <a:chExt cx="3664899" cy="952982"/>
          </a:xfrm>
        </p:grpSpPr>
        <p:sp>
          <p:nvSpPr>
            <p:cNvPr id="31" name="Rectangle: Top Corners Rounded 30">
              <a:extLst>
                <a:ext uri="{FF2B5EF4-FFF2-40B4-BE49-F238E27FC236}">
                  <a16:creationId xmlns:a16="http://schemas.microsoft.com/office/drawing/2014/main" id="{4A77AC64-AAE0-4184-8AE1-F4EDC01DED4B}"/>
                </a:ext>
              </a:extLst>
            </p:cNvPr>
            <p:cNvSpPr/>
            <p:nvPr/>
          </p:nvSpPr>
          <p:spPr>
            <a:xfrm rot="5400000" flipH="1">
              <a:off x="8131483" y="669182"/>
              <a:ext cx="943428" cy="3597273"/>
            </a:xfrm>
            <a:prstGeom prst="round2SameRect">
              <a:avLst/>
            </a:prstGeom>
            <a:gradFill flip="none" rotWithShape="1">
              <a:gsLst>
                <a:gs pos="10000">
                  <a:srgbClr val="0066CC">
                    <a:alpha val="86667"/>
                  </a:srgbClr>
                </a:gs>
                <a:gs pos="52000">
                  <a:srgbClr val="33CCFF">
                    <a:alpha val="62745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21DDEB3E-4EAC-463A-8995-96BAE6B3B22A}"/>
                </a:ext>
              </a:extLst>
            </p:cNvPr>
            <p:cNvSpPr/>
            <p:nvPr/>
          </p:nvSpPr>
          <p:spPr>
            <a:xfrm rot="5400000">
              <a:off x="6366065" y="2367973"/>
              <a:ext cx="951983" cy="210246"/>
            </a:xfrm>
            <a:prstGeom prst="rect">
              <a:avLst/>
            </a:prstGeom>
            <a:gradFill>
              <a:gsLst>
                <a:gs pos="87000">
                  <a:srgbClr val="73D5F6"/>
                </a:gs>
                <a:gs pos="11000">
                  <a:schemeClr val="tx1">
                    <a:alpha val="42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3" name="Rectangle: Rounded Corners 3">
            <a:extLst>
              <a:ext uri="{FF2B5EF4-FFF2-40B4-BE49-F238E27FC236}">
                <a16:creationId xmlns:a16="http://schemas.microsoft.com/office/drawing/2014/main" id="{762F71DB-2BE7-4694-9949-91C345BA047F}"/>
              </a:ext>
            </a:extLst>
          </p:cNvPr>
          <p:cNvSpPr/>
          <p:nvPr/>
        </p:nvSpPr>
        <p:spPr>
          <a:xfrm>
            <a:off x="1957173" y="1465228"/>
            <a:ext cx="3280018" cy="745713"/>
          </a:xfrm>
          <a:prstGeom prst="roundRect">
            <a:avLst/>
          </a:prstGeom>
          <a:solidFill>
            <a:srgbClr val="F4D2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dirty="0">
                <a:solidFill>
                  <a:schemeClr val="tx1"/>
                </a:solidFill>
                <a:cs typeface="AL-Mohanad Bold" pitchFamily="2" charset="-78"/>
              </a:rPr>
              <a:t>كتابة السؤال الأول</a:t>
            </a:r>
            <a:endParaRPr lang="en-US" sz="2800" dirty="0">
              <a:solidFill>
                <a:schemeClr val="tx1"/>
              </a:solidFill>
              <a:cs typeface="AL-Mohanad Bold" pitchFamily="2" charset="-78"/>
            </a:endParaRPr>
          </a:p>
        </p:txBody>
      </p:sp>
      <p:sp>
        <p:nvSpPr>
          <p:cNvPr id="94" name="Rectangle: Rounded Corners 56">
            <a:extLst>
              <a:ext uri="{FF2B5EF4-FFF2-40B4-BE49-F238E27FC236}">
                <a16:creationId xmlns:a16="http://schemas.microsoft.com/office/drawing/2014/main" id="{E54C560B-13E5-405E-BA27-8EAAE7662E4D}"/>
              </a:ext>
            </a:extLst>
          </p:cNvPr>
          <p:cNvSpPr/>
          <p:nvPr/>
        </p:nvSpPr>
        <p:spPr>
          <a:xfrm>
            <a:off x="6982424" y="2076763"/>
            <a:ext cx="3282483" cy="745713"/>
          </a:xfrm>
          <a:prstGeom prst="roundRect">
            <a:avLst/>
          </a:prstGeom>
          <a:solidFill>
            <a:srgbClr val="4FB1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dirty="0">
                <a:solidFill>
                  <a:schemeClr val="tx1"/>
                </a:solidFill>
                <a:cs typeface="AL-Mohanad Bold" pitchFamily="2" charset="-78"/>
              </a:rPr>
              <a:t>كتابة السؤال الثاني</a:t>
            </a:r>
            <a:endParaRPr lang="en-US" sz="2800" dirty="0">
              <a:solidFill>
                <a:schemeClr val="tx1"/>
              </a:solidFill>
              <a:cs typeface="AL-Mohanad Bold" pitchFamily="2" charset="-78"/>
            </a:endParaRPr>
          </a:p>
        </p:txBody>
      </p:sp>
      <p:sp>
        <p:nvSpPr>
          <p:cNvPr id="95" name="Rectangle: Rounded Corners 50">
            <a:extLst>
              <a:ext uri="{FF2B5EF4-FFF2-40B4-BE49-F238E27FC236}">
                <a16:creationId xmlns:a16="http://schemas.microsoft.com/office/drawing/2014/main" id="{3F70388A-F9DD-4743-80BF-4D92B1DA2099}"/>
              </a:ext>
            </a:extLst>
          </p:cNvPr>
          <p:cNvSpPr/>
          <p:nvPr/>
        </p:nvSpPr>
        <p:spPr>
          <a:xfrm>
            <a:off x="1957172" y="2541496"/>
            <a:ext cx="3273865" cy="745713"/>
          </a:xfrm>
          <a:prstGeom prst="roundRect">
            <a:avLst/>
          </a:prstGeom>
          <a:solidFill>
            <a:srgbClr val="E661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dirty="0">
                <a:solidFill>
                  <a:schemeClr val="tx1"/>
                </a:solidFill>
                <a:cs typeface="AL-Mohanad Bold" pitchFamily="2" charset="-78"/>
              </a:rPr>
              <a:t>كتابة السؤال الثالث</a:t>
            </a:r>
            <a:endParaRPr lang="en-US" sz="2800" dirty="0">
              <a:solidFill>
                <a:schemeClr val="tx1"/>
              </a:solidFill>
              <a:cs typeface="AL-Mohanad Bold" pitchFamily="2" charset="-78"/>
            </a:endParaRPr>
          </a:p>
        </p:txBody>
      </p:sp>
      <p:sp>
        <p:nvSpPr>
          <p:cNvPr id="96" name="Rectangle: Rounded Corners 55">
            <a:extLst>
              <a:ext uri="{FF2B5EF4-FFF2-40B4-BE49-F238E27FC236}">
                <a16:creationId xmlns:a16="http://schemas.microsoft.com/office/drawing/2014/main" id="{FC0F8AC4-E105-42E7-B6AB-0706742A858B}"/>
              </a:ext>
            </a:extLst>
          </p:cNvPr>
          <p:cNvSpPr/>
          <p:nvPr/>
        </p:nvSpPr>
        <p:spPr>
          <a:xfrm>
            <a:off x="7001841" y="3231298"/>
            <a:ext cx="3263066" cy="745713"/>
          </a:xfrm>
          <a:prstGeom prst="roundRect">
            <a:avLst/>
          </a:prstGeom>
          <a:solidFill>
            <a:srgbClr val="D08C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dirty="0">
                <a:solidFill>
                  <a:schemeClr val="tx1"/>
                </a:solidFill>
                <a:cs typeface="AL-Mohanad Bold" pitchFamily="2" charset="-78"/>
              </a:rPr>
              <a:t>كتابة السؤال الرابع</a:t>
            </a:r>
            <a:endParaRPr lang="en-US" sz="2800" dirty="0">
              <a:solidFill>
                <a:schemeClr val="tx1"/>
              </a:solidFill>
              <a:cs typeface="AL-Mohanad Bold" pitchFamily="2" charset="-78"/>
            </a:endParaRPr>
          </a:p>
        </p:txBody>
      </p:sp>
      <p:sp>
        <p:nvSpPr>
          <p:cNvPr id="97" name="Rectangle: Rounded Corners 51">
            <a:extLst>
              <a:ext uri="{FF2B5EF4-FFF2-40B4-BE49-F238E27FC236}">
                <a16:creationId xmlns:a16="http://schemas.microsoft.com/office/drawing/2014/main" id="{1CE59AE4-002F-4492-A764-02A02EC7A58F}"/>
              </a:ext>
            </a:extLst>
          </p:cNvPr>
          <p:cNvSpPr/>
          <p:nvPr/>
        </p:nvSpPr>
        <p:spPr>
          <a:xfrm>
            <a:off x="1957172" y="3677410"/>
            <a:ext cx="3294765" cy="745713"/>
          </a:xfrm>
          <a:prstGeom prst="roundRect">
            <a:avLst/>
          </a:prstGeom>
          <a:solidFill>
            <a:srgbClr val="92D2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dirty="0">
                <a:solidFill>
                  <a:schemeClr val="tx1"/>
                </a:solidFill>
                <a:cs typeface="AL-Mohanad Bold" pitchFamily="2" charset="-78"/>
              </a:rPr>
              <a:t>كتابة السؤال الخامس</a:t>
            </a:r>
            <a:endParaRPr lang="en-US" sz="2800" dirty="0">
              <a:solidFill>
                <a:schemeClr val="tx1"/>
              </a:solidFill>
              <a:cs typeface="AL-Mohanad Bold" pitchFamily="2" charset="-78"/>
            </a:endParaRPr>
          </a:p>
        </p:txBody>
      </p:sp>
      <p:sp>
        <p:nvSpPr>
          <p:cNvPr id="98" name="Rectangle: Rounded Corners 54">
            <a:extLst>
              <a:ext uri="{FF2B5EF4-FFF2-40B4-BE49-F238E27FC236}">
                <a16:creationId xmlns:a16="http://schemas.microsoft.com/office/drawing/2014/main" id="{5F67076A-DD2F-46C1-9A41-CFCE9585D728}"/>
              </a:ext>
            </a:extLst>
          </p:cNvPr>
          <p:cNvSpPr/>
          <p:nvPr/>
        </p:nvSpPr>
        <p:spPr>
          <a:xfrm>
            <a:off x="6982424" y="4330944"/>
            <a:ext cx="3282483" cy="745713"/>
          </a:xfrm>
          <a:prstGeom prst="roundRect">
            <a:avLst/>
          </a:prstGeom>
          <a:solidFill>
            <a:srgbClr val="E46A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dirty="0">
                <a:solidFill>
                  <a:schemeClr val="tx1"/>
                </a:solidFill>
                <a:cs typeface="AL-Mohanad Bold" pitchFamily="2" charset="-78"/>
              </a:rPr>
              <a:t>كتابة السؤال السادس</a:t>
            </a:r>
            <a:endParaRPr lang="en-US" sz="2800" dirty="0">
              <a:solidFill>
                <a:schemeClr val="tx1"/>
              </a:solidFill>
              <a:cs typeface="AL-Mohanad Bold" pitchFamily="2" charset="-78"/>
            </a:endParaRPr>
          </a:p>
        </p:txBody>
      </p:sp>
      <p:sp>
        <p:nvSpPr>
          <p:cNvPr id="99" name="Rectangle: Rounded Corners 52">
            <a:extLst>
              <a:ext uri="{FF2B5EF4-FFF2-40B4-BE49-F238E27FC236}">
                <a16:creationId xmlns:a16="http://schemas.microsoft.com/office/drawing/2014/main" id="{09062C9F-4C01-4919-A3BD-29B19D4EA7B7}"/>
              </a:ext>
            </a:extLst>
          </p:cNvPr>
          <p:cNvSpPr/>
          <p:nvPr/>
        </p:nvSpPr>
        <p:spPr>
          <a:xfrm>
            <a:off x="1957172" y="4756163"/>
            <a:ext cx="3316007" cy="745713"/>
          </a:xfrm>
          <a:prstGeom prst="roundRect">
            <a:avLst/>
          </a:prstGeom>
          <a:solidFill>
            <a:srgbClr val="E649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dirty="0">
                <a:solidFill>
                  <a:schemeClr val="tx1"/>
                </a:solidFill>
                <a:cs typeface="AL-Mohanad Bold" pitchFamily="2" charset="-78"/>
              </a:rPr>
              <a:t>كتابة السؤال السابع</a:t>
            </a:r>
            <a:endParaRPr lang="en-US" sz="2800" dirty="0">
              <a:solidFill>
                <a:schemeClr val="tx1"/>
              </a:solidFill>
              <a:cs typeface="AL-Mohanad Bold" pitchFamily="2" charset="-78"/>
            </a:endParaRPr>
          </a:p>
        </p:txBody>
      </p:sp>
      <p:sp>
        <p:nvSpPr>
          <p:cNvPr id="100" name="مستطيل: زوايا مستديرة 99">
            <a:extLst>
              <a:ext uri="{FF2B5EF4-FFF2-40B4-BE49-F238E27FC236}">
                <a16:creationId xmlns:a16="http://schemas.microsoft.com/office/drawing/2014/main" id="{E91BFD9B-D78D-4C20-B2F5-2B62B616E856}"/>
              </a:ext>
            </a:extLst>
          </p:cNvPr>
          <p:cNvSpPr/>
          <p:nvPr/>
        </p:nvSpPr>
        <p:spPr>
          <a:xfrm>
            <a:off x="0" y="6423435"/>
            <a:ext cx="12192000" cy="410451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51216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F01A1425-E9D3-4ADE-BB33-A221FDF73F0A}"/>
              </a:ext>
            </a:extLst>
          </p:cNvPr>
          <p:cNvSpPr/>
          <p:nvPr/>
        </p:nvSpPr>
        <p:spPr>
          <a:xfrm>
            <a:off x="0" y="6423435"/>
            <a:ext cx="12192000" cy="410451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B4D1D7F6-C96A-4B52-910B-0E65519681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136" y="81116"/>
            <a:ext cx="7108722" cy="6484241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AD068A44-B9A4-4B01-8A46-FB2ADF9ECC3B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0983" y="-1514941"/>
            <a:ext cx="5401067" cy="540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052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</TotalTime>
  <Words>108</Words>
  <Application>Microsoft Office PowerPoint</Application>
  <PresentationFormat>شاشة عريضة</PresentationFormat>
  <Paragraphs>36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Century Gothic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Abdul Rehman</dc:creator>
  <cp:lastModifiedBy>ِِAljoharah Aldhassi ✨</cp:lastModifiedBy>
  <cp:revision>22</cp:revision>
  <dcterms:created xsi:type="dcterms:W3CDTF">2020-12-02T18:52:36Z</dcterms:created>
  <dcterms:modified xsi:type="dcterms:W3CDTF">2020-12-07T01:08:35Z</dcterms:modified>
</cp:coreProperties>
</file>