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Calibri" panose="020F0502020204030204" pitchFamily="34" charset="0"/>
      <p:regular r:id="rId3"/>
      <p:bold r:id="rId4"/>
    </p:embeddedFont>
    <p:embeddedFont>
      <p:font typeface="RB" panose="00000500000000000000" pitchFamily="2" charset="-78"/>
      <p:regular r:id="rId5"/>
      <p:bold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2204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3321899" y="-3552080"/>
            <a:ext cx="7560765" cy="7560765"/>
            <a:chOff x="-2540" y="-2540"/>
            <a:chExt cx="6355080" cy="6355080"/>
          </a:xfrm>
        </p:grpSpPr>
        <p:sp>
          <p:nvSpPr>
            <p:cNvPr id="3" name="Freeform 3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2421899" y="-297720"/>
            <a:ext cx="5502609" cy="5502609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0" y="0"/>
                  </a:moveTo>
                  <a:cubicBezTo>
                    <a:pt x="0" y="3506470"/>
                    <a:pt x="2843530" y="6350000"/>
                    <a:pt x="6350000" y="6350000"/>
                  </a:cubicBezTo>
                  <a:lnTo>
                    <a:pt x="635000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8823" b="-38823"/>
              </a:stretch>
            </a:blip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3731860" y="6523441"/>
            <a:ext cx="7560765" cy="7560765"/>
            <a:chOff x="-2540" y="-2540"/>
            <a:chExt cx="6355080" cy="6355080"/>
          </a:xfrm>
        </p:grpSpPr>
        <p:sp>
          <p:nvSpPr>
            <p:cNvPr id="7" name="Freeform 7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-146514" y="10251781"/>
            <a:ext cx="7861873" cy="579917"/>
            <a:chOff x="0" y="0"/>
            <a:chExt cx="3618750" cy="26693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18750" cy="266931"/>
            </a:xfrm>
            <a:custGeom>
              <a:avLst/>
              <a:gdLst/>
              <a:ahLst/>
              <a:cxnLst/>
              <a:rect l="l" t="t" r="r" b="b"/>
              <a:pathLst>
                <a:path w="3618750" h="266931">
                  <a:moveTo>
                    <a:pt x="0" y="0"/>
                  </a:moveTo>
                  <a:lnTo>
                    <a:pt x="3618750" y="0"/>
                  </a:lnTo>
                  <a:lnTo>
                    <a:pt x="3618750" y="266931"/>
                  </a:lnTo>
                  <a:lnTo>
                    <a:pt x="0" y="266931"/>
                  </a:lnTo>
                  <a:close/>
                </a:path>
              </a:pathLst>
            </a:custGeom>
            <a:solidFill>
              <a:srgbClr val="405494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0800000">
            <a:off x="596641" y="469517"/>
            <a:ext cx="2560933" cy="2560933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10800000">
            <a:off x="-146514" y="-133591"/>
            <a:ext cx="2159286" cy="215928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5400000">
            <a:off x="6528540" y="5734880"/>
            <a:ext cx="1186819" cy="1186819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5400000">
            <a:off x="6528540" y="4547075"/>
            <a:ext cx="1186819" cy="1186819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5400000">
            <a:off x="5339751" y="4546090"/>
            <a:ext cx="1186819" cy="1186819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537965" y="9298121"/>
            <a:ext cx="6593085" cy="637879"/>
            <a:chOff x="0" y="0"/>
            <a:chExt cx="8817468" cy="97363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817468" cy="973631"/>
            </a:xfrm>
            <a:custGeom>
              <a:avLst/>
              <a:gdLst/>
              <a:ahLst/>
              <a:cxnLst/>
              <a:rect l="l" t="t" r="r" b="b"/>
              <a:pathLst>
                <a:path w="8817468" h="973631">
                  <a:moveTo>
                    <a:pt x="0" y="0"/>
                  </a:moveTo>
                  <a:lnTo>
                    <a:pt x="8817468" y="0"/>
                  </a:lnTo>
                  <a:lnTo>
                    <a:pt x="8817468" y="973631"/>
                  </a:lnTo>
                  <a:lnTo>
                    <a:pt x="0" y="973631"/>
                  </a:lnTo>
                  <a:close/>
                </a:path>
              </a:pathLst>
            </a:custGeom>
            <a:solidFill>
              <a:srgbClr val="F05243"/>
            </a:solidFill>
          </p:spPr>
        </p:sp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358094" y="190387"/>
            <a:ext cx="1340361" cy="1511331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</p:pic>
      <p:sp>
        <p:nvSpPr>
          <p:cNvPr id="18" name="TextBox 18"/>
          <p:cNvSpPr txBox="1"/>
          <p:nvPr/>
        </p:nvSpPr>
        <p:spPr>
          <a:xfrm>
            <a:off x="806450" y="3829810"/>
            <a:ext cx="3221825" cy="5886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800" dirty="0" err="1">
                <a:solidFill>
                  <a:srgbClr val="405494"/>
                </a:solidFill>
                <a:latin typeface="RB" panose="00000500000000000000" pitchFamily="2" charset="-78"/>
                <a:cs typeface="RB" panose="00000500000000000000" pitchFamily="2" charset="-78"/>
              </a:rPr>
              <a:t>عنوان</a:t>
            </a:r>
            <a:r>
              <a:rPr lang="en-US" sz="4800" dirty="0">
                <a:solidFill>
                  <a:srgbClr val="405494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4800" dirty="0" err="1">
                <a:solidFill>
                  <a:srgbClr val="405494"/>
                </a:solidFill>
                <a:latin typeface="RB" panose="00000500000000000000" pitchFamily="2" charset="-78"/>
                <a:cs typeface="RB" panose="00000500000000000000" pitchFamily="2" charset="-78"/>
              </a:rPr>
              <a:t>رئيسي</a:t>
            </a:r>
            <a:endParaRPr lang="en-US" sz="4800" dirty="0">
              <a:solidFill>
                <a:srgbClr val="405494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537964" y="4650634"/>
            <a:ext cx="4459485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dirty="0" err="1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هذا</a:t>
            </a:r>
            <a:r>
              <a:rPr lang="en-US" sz="2400" dirty="0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النص</a:t>
            </a:r>
            <a:r>
              <a:rPr lang="en-US" sz="2400" dirty="0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هو</a:t>
            </a:r>
            <a:r>
              <a:rPr lang="en-US" sz="2400" dirty="0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مثال</a:t>
            </a:r>
            <a:r>
              <a:rPr lang="en-US" sz="2400" dirty="0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لنص</a:t>
            </a:r>
            <a:r>
              <a:rPr lang="en-US" sz="2400" dirty="0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يمكن</a:t>
            </a:r>
            <a:r>
              <a:rPr lang="en-US" sz="2400" dirty="0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أن</a:t>
            </a:r>
            <a:r>
              <a:rPr lang="en-US" sz="2400" dirty="0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يستبدل</a:t>
            </a:r>
            <a:r>
              <a:rPr lang="en-US" sz="2400" dirty="0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 ي </a:t>
            </a:r>
            <a:r>
              <a:rPr lang="en-US" sz="2400" dirty="0" err="1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نفس</a:t>
            </a:r>
            <a:r>
              <a:rPr lang="en-US" sz="2400" dirty="0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المساحة</a:t>
            </a:r>
            <a:endParaRPr lang="en-US" sz="2400" dirty="0">
              <a:solidFill>
                <a:srgbClr val="303030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526619" y="5819286"/>
            <a:ext cx="4171836" cy="855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dirty="0" err="1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هذا</a:t>
            </a:r>
            <a:r>
              <a:rPr lang="en-US" sz="2400" dirty="0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النص</a:t>
            </a:r>
            <a:r>
              <a:rPr lang="en-US" sz="2400" dirty="0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هو</a:t>
            </a:r>
            <a:r>
              <a:rPr lang="en-US" sz="2400" dirty="0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مثال</a:t>
            </a:r>
            <a:r>
              <a:rPr lang="en-US" sz="2400" dirty="0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لنص</a:t>
            </a:r>
            <a:r>
              <a:rPr lang="en-US" sz="2400" dirty="0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يمكن</a:t>
            </a:r>
            <a:r>
              <a:rPr lang="en-US" sz="2400" dirty="0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أن</a:t>
            </a:r>
            <a:r>
              <a:rPr lang="en-US" sz="2400" dirty="0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يستبدل</a:t>
            </a:r>
            <a:r>
              <a:rPr lang="en-US" sz="2400" dirty="0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 ي </a:t>
            </a:r>
            <a:r>
              <a:rPr lang="en-US" sz="2400" dirty="0" err="1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نفس</a:t>
            </a:r>
            <a:r>
              <a:rPr lang="en-US" sz="2400" dirty="0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303030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المساحة</a:t>
            </a:r>
            <a:endParaRPr lang="en-US" sz="2400" dirty="0">
              <a:solidFill>
                <a:srgbClr val="303030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266164" y="7333973"/>
            <a:ext cx="3381093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400" dirty="0" err="1">
                <a:solidFill>
                  <a:srgbClr val="56A973"/>
                </a:solidFill>
                <a:latin typeface="RB" panose="00000500000000000000" pitchFamily="2" charset="-78"/>
                <a:cs typeface="RB" panose="00000500000000000000" pitchFamily="2" charset="-78"/>
              </a:rPr>
              <a:t>هذا</a:t>
            </a:r>
            <a:r>
              <a:rPr lang="en-US" sz="2400" dirty="0">
                <a:solidFill>
                  <a:srgbClr val="56A973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56A973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النص</a:t>
            </a:r>
            <a:r>
              <a:rPr lang="en-US" sz="2400" dirty="0">
                <a:solidFill>
                  <a:srgbClr val="56A973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56A973"/>
                </a:solidFill>
                <a:latin typeface="RB" panose="00000500000000000000" pitchFamily="2" charset="-78"/>
                <a:cs typeface="RB" panose="00000500000000000000" pitchFamily="2" charset="-78"/>
              </a:rPr>
              <a:t>هو</a:t>
            </a:r>
            <a:r>
              <a:rPr lang="en-US" sz="2400" dirty="0">
                <a:solidFill>
                  <a:srgbClr val="56A973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56A973"/>
                </a:solidFill>
                <a:latin typeface="RB" panose="00000500000000000000" pitchFamily="2" charset="-78"/>
                <a:cs typeface="RB" panose="00000500000000000000" pitchFamily="2" charset="-78"/>
              </a:rPr>
              <a:t>مثال</a:t>
            </a:r>
            <a:r>
              <a:rPr lang="en-US" sz="2400" dirty="0">
                <a:solidFill>
                  <a:srgbClr val="56A973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56A973"/>
                </a:solidFill>
                <a:latin typeface="RB" panose="00000500000000000000" pitchFamily="2" charset="-78"/>
                <a:cs typeface="RB" panose="00000500000000000000" pitchFamily="2" charset="-78"/>
              </a:rPr>
              <a:t>لنص</a:t>
            </a:r>
            <a:r>
              <a:rPr lang="en-US" sz="2400" dirty="0">
                <a:solidFill>
                  <a:srgbClr val="56A973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234660" y="8009606"/>
            <a:ext cx="3026907" cy="379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400" dirty="0" err="1">
                <a:solidFill>
                  <a:srgbClr val="F99F2C"/>
                </a:solidFill>
                <a:latin typeface="RB" panose="00000500000000000000" pitchFamily="2" charset="-78"/>
                <a:cs typeface="RB" panose="00000500000000000000" pitchFamily="2" charset="-78"/>
              </a:rPr>
              <a:t>هذا</a:t>
            </a:r>
            <a:r>
              <a:rPr lang="en-US" sz="2400" dirty="0">
                <a:solidFill>
                  <a:srgbClr val="F99F2C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F99F2C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النص</a:t>
            </a:r>
            <a:r>
              <a:rPr lang="en-US" sz="2400" dirty="0">
                <a:solidFill>
                  <a:srgbClr val="F99F2C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F99F2C"/>
                </a:solidFill>
                <a:latin typeface="RB" panose="00000500000000000000" pitchFamily="2" charset="-78"/>
                <a:cs typeface="RB" panose="00000500000000000000" pitchFamily="2" charset="-78"/>
              </a:rPr>
              <a:t>هو</a:t>
            </a:r>
            <a:r>
              <a:rPr lang="en-US" sz="2400" dirty="0">
                <a:solidFill>
                  <a:srgbClr val="F99F2C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F99F2C"/>
                </a:solidFill>
                <a:latin typeface="RB" panose="00000500000000000000" pitchFamily="2" charset="-78"/>
                <a:cs typeface="RB" panose="00000500000000000000" pitchFamily="2" charset="-78"/>
              </a:rPr>
              <a:t>مثال</a:t>
            </a:r>
            <a:r>
              <a:rPr lang="en-US" sz="2400" dirty="0">
                <a:solidFill>
                  <a:srgbClr val="F99F2C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F99F2C"/>
                </a:solidFill>
                <a:latin typeface="RB" panose="00000500000000000000" pitchFamily="2" charset="-78"/>
                <a:cs typeface="RB" panose="00000500000000000000" pitchFamily="2" charset="-78"/>
              </a:rPr>
              <a:t>لنص</a:t>
            </a:r>
            <a:r>
              <a:rPr lang="en-US" sz="2400" dirty="0">
                <a:solidFill>
                  <a:srgbClr val="F99F2C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266164" y="8639734"/>
            <a:ext cx="3026907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400" dirty="0">
                <a:solidFill>
                  <a:srgbClr val="F05243"/>
                </a:solidFill>
                <a:latin typeface="RB" panose="00000500000000000000" pitchFamily="2" charset="-78"/>
                <a:cs typeface="RB" panose="00000500000000000000" pitchFamily="2" charset="-78"/>
              </a:rPr>
              <a:t>هذا </a:t>
            </a:r>
            <a:r>
              <a:rPr lang="en-US" sz="2400" dirty="0" err="1">
                <a:solidFill>
                  <a:srgbClr val="F05243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النص</a:t>
            </a:r>
            <a:r>
              <a:rPr lang="en-US" sz="2400" dirty="0">
                <a:solidFill>
                  <a:srgbClr val="F05243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F05243"/>
                </a:solidFill>
                <a:latin typeface="RB" panose="00000500000000000000" pitchFamily="2" charset="-78"/>
                <a:cs typeface="RB" panose="00000500000000000000" pitchFamily="2" charset="-78"/>
              </a:rPr>
              <a:t>هو</a:t>
            </a:r>
            <a:r>
              <a:rPr lang="en-US" sz="2400" dirty="0">
                <a:solidFill>
                  <a:srgbClr val="F05243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F05243"/>
                </a:solidFill>
                <a:latin typeface="RB" panose="00000500000000000000" pitchFamily="2" charset="-78"/>
                <a:cs typeface="RB" panose="00000500000000000000" pitchFamily="2" charset="-78"/>
              </a:rPr>
              <a:t>مثال</a:t>
            </a:r>
            <a:r>
              <a:rPr lang="en-US" sz="2400" dirty="0">
                <a:solidFill>
                  <a:srgbClr val="F05243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F05243"/>
                </a:solidFill>
                <a:latin typeface="RB" panose="00000500000000000000" pitchFamily="2" charset="-78"/>
                <a:cs typeface="RB" panose="00000500000000000000" pitchFamily="2" charset="-78"/>
              </a:rPr>
              <a:t>لنص</a:t>
            </a:r>
            <a:r>
              <a:rPr lang="en-US" sz="2400" dirty="0">
                <a:solidFill>
                  <a:srgbClr val="F05243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27984" y="9375208"/>
            <a:ext cx="6007751" cy="419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هذا</a:t>
            </a:r>
            <a:r>
              <a:rPr lang="en-US" sz="2400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النص</a:t>
            </a:r>
            <a:r>
              <a:rPr lang="en-US" sz="2400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هو</a:t>
            </a:r>
            <a:r>
              <a:rPr lang="en-US" sz="2400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مثال</a:t>
            </a:r>
            <a:r>
              <a:rPr lang="en-US" sz="2400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لنص</a:t>
            </a:r>
            <a:r>
              <a:rPr lang="en-US" sz="2400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يمكن</a:t>
            </a:r>
            <a:r>
              <a:rPr lang="en-US" sz="2400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أن</a:t>
            </a:r>
            <a:r>
              <a:rPr lang="en-US" sz="2400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en-US" sz="2400" dirty="0" err="1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يستبدل</a:t>
            </a:r>
            <a:r>
              <a:rPr lang="en-US" sz="2400" dirty="0">
                <a:solidFill>
                  <a:srgbClr val="FBFEFF"/>
                </a:solidFill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5400000">
            <a:off x="1848970" y="8009412"/>
            <a:ext cx="448699" cy="448699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5400000">
            <a:off x="1848970" y="8639539"/>
            <a:ext cx="448699" cy="448699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5400000">
            <a:off x="1848970" y="7327900"/>
            <a:ext cx="448699" cy="4486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47</Words>
  <Application>Microsoft Office PowerPoint</Application>
  <PresentationFormat>مخصص</PresentationFormat>
  <Paragraphs>7</Paragraphs>
  <Slides>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5" baseType="lpstr">
      <vt:lpstr>RB</vt:lpstr>
      <vt:lpstr>Calibri</vt:lpstr>
      <vt:lpstr>Arial</vt:lpstr>
      <vt:lpstr>Office Theme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بروشور 4</dc:title>
  <dc:creator>عطفه</dc:creator>
  <cp:lastModifiedBy>atfah almohammedi</cp:lastModifiedBy>
  <cp:revision>8</cp:revision>
  <dcterms:created xsi:type="dcterms:W3CDTF">2006-08-16T00:00:00Z</dcterms:created>
  <dcterms:modified xsi:type="dcterms:W3CDTF">2022-09-24T12:41:14Z</dcterms:modified>
  <dc:identifier>DAEppNLswWQ</dc:identifier>
</cp:coreProperties>
</file>