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notesMasterIdLst>
    <p:notesMasterId r:id="rId25"/>
  </p:notesMasterIdLst>
  <p:sldIdLst>
    <p:sldId id="262" r:id="rId3"/>
    <p:sldId id="295" r:id="rId4"/>
    <p:sldId id="296" r:id="rId5"/>
    <p:sldId id="274" r:id="rId6"/>
    <p:sldId id="282" r:id="rId7"/>
    <p:sldId id="278" r:id="rId8"/>
    <p:sldId id="279" r:id="rId9"/>
    <p:sldId id="283" r:id="rId10"/>
    <p:sldId id="284" r:id="rId11"/>
    <p:sldId id="280" r:id="rId12"/>
    <p:sldId id="285" r:id="rId13"/>
    <p:sldId id="288" r:id="rId14"/>
    <p:sldId id="281" r:id="rId15"/>
    <p:sldId id="287" r:id="rId16"/>
    <p:sldId id="289" r:id="rId17"/>
    <p:sldId id="290" r:id="rId18"/>
    <p:sldId id="293" r:id="rId19"/>
    <p:sldId id="294" r:id="rId20"/>
    <p:sldId id="286" r:id="rId21"/>
    <p:sldId id="292" r:id="rId22"/>
    <p:sldId id="297" r:id="rId23"/>
    <p:sldId id="298" r:id="rId24"/>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42E5E89-EFE6-497A-805E-ED62DAD93B6E}">
          <p14:sldIdLst>
            <p14:sldId id="262"/>
            <p14:sldId id="295"/>
            <p14:sldId id="296"/>
            <p14:sldId id="274"/>
            <p14:sldId id="282"/>
            <p14:sldId id="278"/>
            <p14:sldId id="279"/>
            <p14:sldId id="283"/>
            <p14:sldId id="284"/>
            <p14:sldId id="280"/>
            <p14:sldId id="285"/>
            <p14:sldId id="288"/>
            <p14:sldId id="281"/>
            <p14:sldId id="287"/>
            <p14:sldId id="289"/>
            <p14:sldId id="290"/>
            <p14:sldId id="293"/>
            <p14:sldId id="294"/>
            <p14:sldId id="286"/>
            <p14:sldId id="292"/>
            <p14:sldId id="297"/>
            <p14:sldId id="298"/>
          </p14:sldIdLst>
        </p14:section>
        <p14:section name="Untitled Section" id="{6079DF05-AB4E-485D-9BD8-D4FF8D37CF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5064"/>
    <a:srgbClr val="FFFFFF"/>
    <a:srgbClr val="0F7895"/>
    <a:srgbClr val="51A7B6"/>
    <a:srgbClr val="44546A"/>
    <a:srgbClr val="5CADBB"/>
    <a:srgbClr val="01ACBE"/>
    <a:srgbClr val="178A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AE5C6C-B60B-4112-9A3B-0738D70F47E5}" v="1161" dt="2024-05-22T11:41:34.884"/>
  </p1510:revLst>
</p1510:revInfo>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p:scale>
          <a:sx n="63" d="100"/>
          <a:sy n="63" d="100"/>
        </p:scale>
        <p:origin x="7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riman Alawami" userId="96339514bedc5833" providerId="LiveId" clId="{CFAE5C6C-B60B-4112-9A3B-0738D70F47E5}"/>
    <pc:docChg chg="undo redo custSel addSld delSld modSld sldOrd addSection modSection">
      <pc:chgData name="Nariman Alawami" userId="96339514bedc5833" providerId="LiveId" clId="{CFAE5C6C-B60B-4112-9A3B-0738D70F47E5}" dt="2024-05-27T20:52:24.717" v="6775"/>
      <pc:docMkLst>
        <pc:docMk/>
      </pc:docMkLst>
      <pc:sldChg chg="delSp modSp mod ord">
        <pc:chgData name="Nariman Alawami" userId="96339514bedc5833" providerId="LiveId" clId="{CFAE5C6C-B60B-4112-9A3B-0738D70F47E5}" dt="2024-05-27T20:52:24.717" v="6775"/>
        <pc:sldMkLst>
          <pc:docMk/>
          <pc:sldMk cId="2620854462" sldId="262"/>
        </pc:sldMkLst>
        <pc:spChg chg="mod">
          <ac:chgData name="Nariman Alawami" userId="96339514bedc5833" providerId="LiveId" clId="{CFAE5C6C-B60B-4112-9A3B-0738D70F47E5}" dt="2024-05-19T08:46:48.116" v="74" actId="14100"/>
          <ac:spMkLst>
            <pc:docMk/>
            <pc:sldMk cId="2620854462" sldId="262"/>
            <ac:spMk id="2" creationId="{00000000-0000-0000-0000-000000000000}"/>
          </ac:spMkLst>
        </pc:spChg>
        <pc:spChg chg="mod">
          <ac:chgData name="Nariman Alawami" userId="96339514bedc5833" providerId="LiveId" clId="{CFAE5C6C-B60B-4112-9A3B-0738D70F47E5}" dt="2024-05-19T08:46:57.459" v="75" actId="255"/>
          <ac:spMkLst>
            <pc:docMk/>
            <pc:sldMk cId="2620854462" sldId="262"/>
            <ac:spMk id="33" creationId="{F5919242-0E1A-4DA2-B841-76D8D8D43CEB}"/>
          </ac:spMkLst>
        </pc:spChg>
        <pc:picChg chg="del">
          <ac:chgData name="Nariman Alawami" userId="96339514bedc5833" providerId="LiveId" clId="{CFAE5C6C-B60B-4112-9A3B-0738D70F47E5}" dt="2024-05-22T08:52:10.402" v="6188" actId="478"/>
          <ac:picMkLst>
            <pc:docMk/>
            <pc:sldMk cId="2620854462" sldId="262"/>
            <ac:picMk id="3" creationId="{7EFF4117-7E97-F178-2CA3-DE54EEBBD25B}"/>
          </ac:picMkLst>
        </pc:picChg>
        <pc:picChg chg="del">
          <ac:chgData name="Nariman Alawami" userId="96339514bedc5833" providerId="LiveId" clId="{CFAE5C6C-B60B-4112-9A3B-0738D70F47E5}" dt="2024-05-22T08:52:07.204" v="6187" actId="478"/>
          <ac:picMkLst>
            <pc:docMk/>
            <pc:sldMk cId="2620854462" sldId="262"/>
            <ac:picMk id="7" creationId="{00000000-0000-0000-0000-000000000000}"/>
          </ac:picMkLst>
        </pc:picChg>
      </pc:sldChg>
      <pc:sldChg chg="modSp del mod ord">
        <pc:chgData name="Nariman Alawami" userId="96339514bedc5833" providerId="LiveId" clId="{CFAE5C6C-B60B-4112-9A3B-0738D70F47E5}" dt="2024-05-22T09:21:10.274" v="6248" actId="2696"/>
        <pc:sldMkLst>
          <pc:docMk/>
          <pc:sldMk cId="1559577403" sldId="270"/>
        </pc:sldMkLst>
        <pc:grpChg chg="mod">
          <ac:chgData name="Nariman Alawami" userId="96339514bedc5833" providerId="LiveId" clId="{CFAE5C6C-B60B-4112-9A3B-0738D70F47E5}" dt="2024-05-19T09:17:51.765" v="400" actId="1076"/>
          <ac:grpSpMkLst>
            <pc:docMk/>
            <pc:sldMk cId="1559577403" sldId="270"/>
            <ac:grpSpMk id="56" creationId="{12F57033-EF00-46F7-83F1-70D16C9BBE16}"/>
          </ac:grpSpMkLst>
        </pc:grpChg>
      </pc:sldChg>
      <pc:sldChg chg="del">
        <pc:chgData name="Nariman Alawami" userId="96339514bedc5833" providerId="LiveId" clId="{CFAE5C6C-B60B-4112-9A3B-0738D70F47E5}" dt="2024-05-22T09:20:57.652" v="6247" actId="2696"/>
        <pc:sldMkLst>
          <pc:docMk/>
          <pc:sldMk cId="2001000771" sldId="273"/>
        </pc:sldMkLst>
      </pc:sldChg>
      <pc:sldChg chg="addSp delSp modSp mod">
        <pc:chgData name="Nariman Alawami" userId="96339514bedc5833" providerId="LiveId" clId="{CFAE5C6C-B60B-4112-9A3B-0738D70F47E5}" dt="2024-05-22T08:36:34.469" v="6140" actId="1076"/>
        <pc:sldMkLst>
          <pc:docMk/>
          <pc:sldMk cId="2126512080" sldId="274"/>
        </pc:sldMkLst>
        <pc:spChg chg="del">
          <ac:chgData name="Nariman Alawami" userId="96339514bedc5833" providerId="LiveId" clId="{CFAE5C6C-B60B-4112-9A3B-0738D70F47E5}" dt="2024-05-19T09:06:33.233" v="309" actId="478"/>
          <ac:spMkLst>
            <pc:docMk/>
            <pc:sldMk cId="2126512080" sldId="274"/>
            <ac:spMk id="3" creationId="{E474206E-8421-1406-5AC7-4229D7F58D8D}"/>
          </ac:spMkLst>
        </pc:spChg>
        <pc:spChg chg="mod">
          <ac:chgData name="Nariman Alawami" userId="96339514bedc5833" providerId="LiveId" clId="{CFAE5C6C-B60B-4112-9A3B-0738D70F47E5}" dt="2024-05-19T08:56:06.216" v="84"/>
          <ac:spMkLst>
            <pc:docMk/>
            <pc:sldMk cId="2126512080" sldId="274"/>
            <ac:spMk id="5" creationId="{8DD996B4-44E3-9FCB-4D22-F9D4D2C0A0C8}"/>
          </ac:spMkLst>
        </pc:spChg>
        <pc:spChg chg="mod">
          <ac:chgData name="Nariman Alawami" userId="96339514bedc5833" providerId="LiveId" clId="{CFAE5C6C-B60B-4112-9A3B-0738D70F47E5}" dt="2024-05-22T08:32:16.066" v="6099" actId="122"/>
          <ac:spMkLst>
            <pc:docMk/>
            <pc:sldMk cId="2126512080" sldId="274"/>
            <ac:spMk id="6" creationId="{00000000-0000-0000-0000-000000000000}"/>
          </ac:spMkLst>
        </pc:spChg>
        <pc:spChg chg="mod">
          <ac:chgData name="Nariman Alawami" userId="96339514bedc5833" providerId="LiveId" clId="{CFAE5C6C-B60B-4112-9A3B-0738D70F47E5}" dt="2024-05-19T08:56:06.216" v="84"/>
          <ac:spMkLst>
            <pc:docMk/>
            <pc:sldMk cId="2126512080" sldId="274"/>
            <ac:spMk id="7" creationId="{E8B1CB45-690F-DE3B-3F30-A5741C0C1741}"/>
          </ac:spMkLst>
        </pc:spChg>
        <pc:spChg chg="mod">
          <ac:chgData name="Nariman Alawami" userId="96339514bedc5833" providerId="LiveId" clId="{CFAE5C6C-B60B-4112-9A3B-0738D70F47E5}" dt="2024-05-19T08:56:06.216" v="84"/>
          <ac:spMkLst>
            <pc:docMk/>
            <pc:sldMk cId="2126512080" sldId="274"/>
            <ac:spMk id="8" creationId="{5794D4B1-54EB-CF08-B5FE-AEFBD44B22B1}"/>
          </ac:spMkLst>
        </pc:spChg>
        <pc:spChg chg="mod">
          <ac:chgData name="Nariman Alawami" userId="96339514bedc5833" providerId="LiveId" clId="{CFAE5C6C-B60B-4112-9A3B-0738D70F47E5}" dt="2024-05-19T09:01:53.803" v="217" actId="207"/>
          <ac:spMkLst>
            <pc:docMk/>
            <pc:sldMk cId="2126512080" sldId="274"/>
            <ac:spMk id="9" creationId="{4EC698F0-7131-BB9C-7C9B-971533187B74}"/>
          </ac:spMkLst>
        </pc:spChg>
        <pc:spChg chg="mod">
          <ac:chgData name="Nariman Alawami" userId="96339514bedc5833" providerId="LiveId" clId="{CFAE5C6C-B60B-4112-9A3B-0738D70F47E5}" dt="2024-05-20T19:33:59.254" v="6016" actId="14100"/>
          <ac:spMkLst>
            <pc:docMk/>
            <pc:sldMk cId="2126512080" sldId="274"/>
            <ac:spMk id="10" creationId="{00000000-0000-0000-0000-000000000000}"/>
          </ac:spMkLst>
        </pc:spChg>
        <pc:spChg chg="mod">
          <ac:chgData name="Nariman Alawami" userId="96339514bedc5833" providerId="LiveId" clId="{CFAE5C6C-B60B-4112-9A3B-0738D70F47E5}" dt="2024-05-22T08:33:07.885" v="6107" actId="1076"/>
          <ac:spMkLst>
            <pc:docMk/>
            <pc:sldMk cId="2126512080" sldId="274"/>
            <ac:spMk id="11" creationId="{00000000-0000-0000-0000-000000000000}"/>
          </ac:spMkLst>
        </pc:spChg>
        <pc:spChg chg="mod">
          <ac:chgData name="Nariman Alawami" userId="96339514bedc5833" providerId="LiveId" clId="{CFAE5C6C-B60B-4112-9A3B-0738D70F47E5}" dt="2024-05-22T08:33:58.878" v="6118" actId="1076"/>
          <ac:spMkLst>
            <pc:docMk/>
            <pc:sldMk cId="2126512080" sldId="274"/>
            <ac:spMk id="12" creationId="{00000000-0000-0000-0000-000000000000}"/>
          </ac:spMkLst>
        </pc:spChg>
        <pc:spChg chg="mod">
          <ac:chgData name="Nariman Alawami" userId="96339514bedc5833" providerId="LiveId" clId="{CFAE5C6C-B60B-4112-9A3B-0738D70F47E5}" dt="2024-05-22T08:36:02.417" v="6134" actId="1076"/>
          <ac:spMkLst>
            <pc:docMk/>
            <pc:sldMk cId="2126512080" sldId="274"/>
            <ac:spMk id="13" creationId="{00000000-0000-0000-0000-000000000000}"/>
          </ac:spMkLst>
        </pc:spChg>
        <pc:spChg chg="mod">
          <ac:chgData name="Nariman Alawami" userId="96339514bedc5833" providerId="LiveId" clId="{CFAE5C6C-B60B-4112-9A3B-0738D70F47E5}" dt="2024-05-19T08:56:06.216" v="84"/>
          <ac:spMkLst>
            <pc:docMk/>
            <pc:sldMk cId="2126512080" sldId="274"/>
            <ac:spMk id="15" creationId="{B1C1B571-BA3E-E446-F4A9-49F8525ABFF6}"/>
          </ac:spMkLst>
        </pc:spChg>
        <pc:spChg chg="mod">
          <ac:chgData name="Nariman Alawami" userId="96339514bedc5833" providerId="LiveId" clId="{CFAE5C6C-B60B-4112-9A3B-0738D70F47E5}" dt="2024-05-19T08:56:06.216" v="84"/>
          <ac:spMkLst>
            <pc:docMk/>
            <pc:sldMk cId="2126512080" sldId="274"/>
            <ac:spMk id="16" creationId="{E0368F40-7075-F421-BF27-355AE8D267B4}"/>
          </ac:spMkLst>
        </pc:spChg>
        <pc:spChg chg="mod">
          <ac:chgData name="Nariman Alawami" userId="96339514bedc5833" providerId="LiveId" clId="{CFAE5C6C-B60B-4112-9A3B-0738D70F47E5}" dt="2024-05-19T09:03:54.214" v="238"/>
          <ac:spMkLst>
            <pc:docMk/>
            <pc:sldMk cId="2126512080" sldId="274"/>
            <ac:spMk id="18" creationId="{F9162F3C-4F4A-BB38-1924-6B5FAADD914B}"/>
          </ac:spMkLst>
        </pc:spChg>
        <pc:spChg chg="mod">
          <ac:chgData name="Nariman Alawami" userId="96339514bedc5833" providerId="LiveId" clId="{CFAE5C6C-B60B-4112-9A3B-0738D70F47E5}" dt="2024-05-19T09:03:54.214" v="238"/>
          <ac:spMkLst>
            <pc:docMk/>
            <pc:sldMk cId="2126512080" sldId="274"/>
            <ac:spMk id="19" creationId="{3B65496F-8446-494F-9897-DA62B4811F72}"/>
          </ac:spMkLst>
        </pc:spChg>
        <pc:spChg chg="add del mod">
          <ac:chgData name="Nariman Alawami" userId="96339514bedc5833" providerId="LiveId" clId="{CFAE5C6C-B60B-4112-9A3B-0738D70F47E5}" dt="2024-05-22T08:31:13.709" v="6086" actId="478"/>
          <ac:spMkLst>
            <pc:docMk/>
            <pc:sldMk cId="2126512080" sldId="274"/>
            <ac:spMk id="20" creationId="{1CC10E3D-D271-4090-CEFF-2414CA2E8B46}"/>
          </ac:spMkLst>
        </pc:spChg>
        <pc:spChg chg="mod">
          <ac:chgData name="Nariman Alawami" userId="96339514bedc5833" providerId="LiveId" clId="{CFAE5C6C-B60B-4112-9A3B-0738D70F47E5}" dt="2024-05-20T19:33:59.254" v="6016" actId="14100"/>
          <ac:spMkLst>
            <pc:docMk/>
            <pc:sldMk cId="2126512080" sldId="274"/>
            <ac:spMk id="34" creationId="{968849E7-E90E-4233-BBF3-1917B5957BFE}"/>
          </ac:spMkLst>
        </pc:spChg>
        <pc:spChg chg="mod">
          <ac:chgData name="Nariman Alawami" userId="96339514bedc5833" providerId="LiveId" clId="{CFAE5C6C-B60B-4112-9A3B-0738D70F47E5}" dt="2024-05-20T19:33:59.254" v="6016" actId="14100"/>
          <ac:spMkLst>
            <pc:docMk/>
            <pc:sldMk cId="2126512080" sldId="274"/>
            <ac:spMk id="35" creationId="{E251FA8C-F260-47E2-AF58-5C2C72938566}"/>
          </ac:spMkLst>
        </pc:spChg>
        <pc:spChg chg="mod">
          <ac:chgData name="Nariman Alawami" userId="96339514bedc5833" providerId="LiveId" clId="{CFAE5C6C-B60B-4112-9A3B-0738D70F47E5}" dt="2024-05-22T08:32:57.227" v="6105" actId="14100"/>
          <ac:spMkLst>
            <pc:docMk/>
            <pc:sldMk cId="2126512080" sldId="274"/>
            <ac:spMk id="323" creationId="{00000000-0000-0000-0000-000000000000}"/>
          </ac:spMkLst>
        </pc:spChg>
        <pc:spChg chg="mod">
          <ac:chgData name="Nariman Alawami" userId="96339514bedc5833" providerId="LiveId" clId="{CFAE5C6C-B60B-4112-9A3B-0738D70F47E5}" dt="2024-05-22T08:33:42.155" v="6116" actId="14100"/>
          <ac:spMkLst>
            <pc:docMk/>
            <pc:sldMk cId="2126512080" sldId="274"/>
            <ac:spMk id="324" creationId="{00000000-0000-0000-0000-000000000000}"/>
          </ac:spMkLst>
        </pc:spChg>
        <pc:spChg chg="mod">
          <ac:chgData name="Nariman Alawami" userId="96339514bedc5833" providerId="LiveId" clId="{CFAE5C6C-B60B-4112-9A3B-0738D70F47E5}" dt="2024-05-22T08:35:10.597" v="6125" actId="1076"/>
          <ac:spMkLst>
            <pc:docMk/>
            <pc:sldMk cId="2126512080" sldId="274"/>
            <ac:spMk id="333" creationId="{00000000-0000-0000-0000-000000000000}"/>
          </ac:spMkLst>
        </pc:spChg>
        <pc:spChg chg="mod">
          <ac:chgData name="Nariman Alawami" userId="96339514bedc5833" providerId="LiveId" clId="{CFAE5C6C-B60B-4112-9A3B-0738D70F47E5}" dt="2024-05-22T08:35:34.134" v="6130" actId="1076"/>
          <ac:spMkLst>
            <pc:docMk/>
            <pc:sldMk cId="2126512080" sldId="274"/>
            <ac:spMk id="334" creationId="{00000000-0000-0000-0000-000000000000}"/>
          </ac:spMkLst>
        </pc:spChg>
        <pc:grpChg chg="add del mod">
          <ac:chgData name="Nariman Alawami" userId="96339514bedc5833" providerId="LiveId" clId="{CFAE5C6C-B60B-4112-9A3B-0738D70F47E5}" dt="2024-05-22T08:31:09.364" v="6085" actId="478"/>
          <ac:grpSpMkLst>
            <pc:docMk/>
            <pc:sldMk cId="2126512080" sldId="274"/>
            <ac:grpSpMk id="2" creationId="{8136C497-2068-FCFC-A9FF-BC211BDCEA46}"/>
          </ac:grpSpMkLst>
        </pc:grpChg>
        <pc:grpChg chg="mod">
          <ac:chgData name="Nariman Alawami" userId="96339514bedc5833" providerId="LiveId" clId="{CFAE5C6C-B60B-4112-9A3B-0738D70F47E5}" dt="2024-05-20T19:33:59.254" v="6016" actId="14100"/>
          <ac:grpSpMkLst>
            <pc:docMk/>
            <pc:sldMk cId="2126512080" sldId="274"/>
            <ac:grpSpMk id="4" creationId="{50A05CF2-0ABA-4841-96BC-0E127A70AF62}"/>
          </ac:grpSpMkLst>
        </pc:grpChg>
        <pc:grpChg chg="add mod">
          <ac:chgData name="Nariman Alawami" userId="96339514bedc5833" providerId="LiveId" clId="{CFAE5C6C-B60B-4112-9A3B-0738D70F47E5}" dt="2024-05-22T08:36:34.469" v="6140" actId="1076"/>
          <ac:grpSpMkLst>
            <pc:docMk/>
            <pc:sldMk cId="2126512080" sldId="274"/>
            <ac:grpSpMk id="14" creationId="{0AEE4C88-BFFA-2039-A831-017DBDDC3616}"/>
          </ac:grpSpMkLst>
        </pc:grpChg>
        <pc:grpChg chg="add del mod">
          <ac:chgData name="Nariman Alawami" userId="96339514bedc5833" providerId="LiveId" clId="{CFAE5C6C-B60B-4112-9A3B-0738D70F47E5}" dt="2024-05-22T08:31:00.011" v="6084" actId="478"/>
          <ac:grpSpMkLst>
            <pc:docMk/>
            <pc:sldMk cId="2126512080" sldId="274"/>
            <ac:grpSpMk id="17" creationId="{BC94EFF7-4688-725F-15C4-994B8E9A40D9}"/>
          </ac:grpSpMkLst>
        </pc:grpChg>
        <pc:grpChg chg="mod">
          <ac:chgData name="Nariman Alawami" userId="96339514bedc5833" providerId="LiveId" clId="{CFAE5C6C-B60B-4112-9A3B-0738D70F47E5}" dt="2024-05-22T08:34:17.027" v="6121" actId="14100"/>
          <ac:grpSpMkLst>
            <pc:docMk/>
            <pc:sldMk cId="2126512080" sldId="274"/>
            <ac:grpSpMk id="51" creationId="{00000000-0000-0000-0000-000000000000}"/>
          </ac:grpSpMkLst>
        </pc:grpChg>
        <pc:grpChg chg="mod">
          <ac:chgData name="Nariman Alawami" userId="96339514bedc5833" providerId="LiveId" clId="{CFAE5C6C-B60B-4112-9A3B-0738D70F47E5}" dt="2024-05-22T08:32:01.706" v="6097" actId="1076"/>
          <ac:grpSpMkLst>
            <pc:docMk/>
            <pc:sldMk cId="2126512080" sldId="274"/>
            <ac:grpSpMk id="315" creationId="{00000000-0000-0000-0000-000000000000}"/>
          </ac:grpSpMkLst>
        </pc:grpChg>
        <pc:grpChg chg="mod">
          <ac:chgData name="Nariman Alawami" userId="96339514bedc5833" providerId="LiveId" clId="{CFAE5C6C-B60B-4112-9A3B-0738D70F47E5}" dt="2024-05-22T08:33:39.418" v="6115" actId="1076"/>
          <ac:grpSpMkLst>
            <pc:docMk/>
            <pc:sldMk cId="2126512080" sldId="274"/>
            <ac:grpSpMk id="320" creationId="{00000000-0000-0000-0000-000000000000}"/>
          </ac:grpSpMkLst>
        </pc:grpChg>
        <pc:grpChg chg="mod">
          <ac:chgData name="Nariman Alawami" userId="96339514bedc5833" providerId="LiveId" clId="{CFAE5C6C-B60B-4112-9A3B-0738D70F47E5}" dt="2024-05-22T08:36:09.087" v="6135" actId="1076"/>
          <ac:grpSpMkLst>
            <pc:docMk/>
            <pc:sldMk cId="2126512080" sldId="274"/>
            <ac:grpSpMk id="325" creationId="{00000000-0000-0000-0000-000000000000}"/>
          </ac:grpSpMkLst>
        </pc:grpChg>
        <pc:grpChg chg="mod">
          <ac:chgData name="Nariman Alawami" userId="96339514bedc5833" providerId="LiveId" clId="{CFAE5C6C-B60B-4112-9A3B-0738D70F47E5}" dt="2024-05-22T08:36:16.098" v="6136" actId="1076"/>
          <ac:grpSpMkLst>
            <pc:docMk/>
            <pc:sldMk cId="2126512080" sldId="274"/>
            <ac:grpSpMk id="330" creationId="{00000000-0000-0000-0000-000000000000}"/>
          </ac:grpSpMkLst>
        </pc:grpChg>
        <pc:grpChg chg="mod">
          <ac:chgData name="Nariman Alawami" userId="96339514bedc5833" providerId="LiveId" clId="{CFAE5C6C-B60B-4112-9A3B-0738D70F47E5}" dt="2024-05-22T08:36:23.941" v="6137" actId="1076"/>
          <ac:grpSpMkLst>
            <pc:docMk/>
            <pc:sldMk cId="2126512080" sldId="274"/>
            <ac:grpSpMk id="335" creationId="{00000000-0000-0000-0000-000000000000}"/>
          </ac:grpSpMkLst>
        </pc:grpChg>
        <pc:grpChg chg="mod">
          <ac:chgData name="Nariman Alawami" userId="96339514bedc5833" providerId="LiveId" clId="{CFAE5C6C-B60B-4112-9A3B-0738D70F47E5}" dt="2024-05-22T08:36:27.430" v="6138" actId="1076"/>
          <ac:grpSpMkLst>
            <pc:docMk/>
            <pc:sldMk cId="2126512080" sldId="274"/>
            <ac:grpSpMk id="338" creationId="{00000000-0000-0000-0000-000000000000}"/>
          </ac:grpSpMkLst>
        </pc:grpChg>
        <pc:grpChg chg="mod">
          <ac:chgData name="Nariman Alawami" userId="96339514bedc5833" providerId="LiveId" clId="{CFAE5C6C-B60B-4112-9A3B-0738D70F47E5}" dt="2024-05-22T08:36:30.447" v="6139" actId="1076"/>
          <ac:grpSpMkLst>
            <pc:docMk/>
            <pc:sldMk cId="2126512080" sldId="274"/>
            <ac:grpSpMk id="341" creationId="{00000000-0000-0000-0000-000000000000}"/>
          </ac:grpSpMkLst>
        </pc:grpChg>
        <pc:grpChg chg="del mod">
          <ac:chgData name="Nariman Alawami" userId="96339514bedc5833" providerId="LiveId" clId="{CFAE5C6C-B60B-4112-9A3B-0738D70F47E5}" dt="2024-05-19T09:03:28.565" v="237" actId="478"/>
          <ac:grpSpMkLst>
            <pc:docMk/>
            <pc:sldMk cId="2126512080" sldId="274"/>
            <ac:grpSpMk id="344" creationId="{00000000-0000-0000-0000-000000000000}"/>
          </ac:grpSpMkLst>
        </pc:grpChg>
        <pc:cxnChg chg="mod">
          <ac:chgData name="Nariman Alawami" userId="96339514bedc5833" providerId="LiveId" clId="{CFAE5C6C-B60B-4112-9A3B-0738D70F47E5}" dt="2024-05-20T19:33:59.254" v="6016" actId="14100"/>
          <ac:cxnSpMkLst>
            <pc:docMk/>
            <pc:sldMk cId="2126512080" sldId="274"/>
            <ac:cxnSpMk id="71" creationId="{DCDE07D6-440C-446B-90AA-8F5186BCB163}"/>
          </ac:cxnSpMkLst>
        </pc:cxnChg>
      </pc:sldChg>
      <pc:sldChg chg="modSp del mod ord">
        <pc:chgData name="Nariman Alawami" userId="96339514bedc5833" providerId="LiveId" clId="{CFAE5C6C-B60B-4112-9A3B-0738D70F47E5}" dt="2024-05-22T09:21:33.179" v="6249" actId="2696"/>
        <pc:sldMkLst>
          <pc:docMk/>
          <pc:sldMk cId="100143845" sldId="275"/>
        </pc:sldMkLst>
        <pc:spChg chg="mod">
          <ac:chgData name="Nariman Alawami" userId="96339514bedc5833" providerId="LiveId" clId="{CFAE5C6C-B60B-4112-9A3B-0738D70F47E5}" dt="2024-05-20T10:36:53.208" v="5766" actId="20577"/>
          <ac:spMkLst>
            <pc:docMk/>
            <pc:sldMk cId="100143845" sldId="275"/>
            <ac:spMk id="10" creationId="{00000000-0000-0000-0000-000000000000}"/>
          </ac:spMkLst>
        </pc:spChg>
      </pc:sldChg>
      <pc:sldChg chg="modSp del mod ord">
        <pc:chgData name="Nariman Alawami" userId="96339514bedc5833" providerId="LiveId" clId="{CFAE5C6C-B60B-4112-9A3B-0738D70F47E5}" dt="2024-05-22T09:21:41.220" v="6250" actId="2696"/>
        <pc:sldMkLst>
          <pc:docMk/>
          <pc:sldMk cId="3487602737" sldId="277"/>
        </pc:sldMkLst>
        <pc:spChg chg="mod">
          <ac:chgData name="Nariman Alawami" userId="96339514bedc5833" providerId="LiveId" clId="{CFAE5C6C-B60B-4112-9A3B-0738D70F47E5}" dt="2024-05-19T21:30:09.136" v="4890" actId="20577"/>
          <ac:spMkLst>
            <pc:docMk/>
            <pc:sldMk cId="3487602737" sldId="277"/>
            <ac:spMk id="2" creationId="{00000000-0000-0000-0000-000000000000}"/>
          </ac:spMkLst>
        </pc:spChg>
      </pc:sldChg>
      <pc:sldChg chg="new del">
        <pc:chgData name="Nariman Alawami" userId="96339514bedc5833" providerId="LiveId" clId="{CFAE5C6C-B60B-4112-9A3B-0738D70F47E5}" dt="2024-05-19T09:16:36.975" v="394" actId="680"/>
        <pc:sldMkLst>
          <pc:docMk/>
          <pc:sldMk cId="2548480577" sldId="278"/>
        </pc:sldMkLst>
      </pc:sldChg>
      <pc:sldChg chg="addSp delSp modSp add mod ord">
        <pc:chgData name="Nariman Alawami" userId="96339514bedc5833" providerId="LiveId" clId="{CFAE5C6C-B60B-4112-9A3B-0738D70F47E5}" dt="2024-05-22T08:44:23.150" v="6176" actId="1076"/>
        <pc:sldMkLst>
          <pc:docMk/>
          <pc:sldMk cId="3750894866" sldId="278"/>
        </pc:sldMkLst>
        <pc:spChg chg="mod">
          <ac:chgData name="Nariman Alawami" userId="96339514bedc5833" providerId="LiveId" clId="{CFAE5C6C-B60B-4112-9A3B-0738D70F47E5}" dt="2024-05-22T08:44:10.926" v="6173" actId="1076"/>
          <ac:spMkLst>
            <pc:docMk/>
            <pc:sldMk cId="3750894866" sldId="278"/>
            <ac:spMk id="3" creationId="{00000000-0000-0000-0000-000000000000}"/>
          </ac:spMkLst>
        </pc:spChg>
        <pc:spChg chg="mod">
          <ac:chgData name="Nariman Alawami" userId="96339514bedc5833" providerId="LiveId" clId="{CFAE5C6C-B60B-4112-9A3B-0738D70F47E5}" dt="2024-05-22T08:43:53.431" v="6169" actId="1076"/>
          <ac:spMkLst>
            <pc:docMk/>
            <pc:sldMk cId="3750894866" sldId="278"/>
            <ac:spMk id="5" creationId="{00000000-0000-0000-0000-000000000000}"/>
          </ac:spMkLst>
        </pc:spChg>
        <pc:grpChg chg="add del">
          <ac:chgData name="Nariman Alawami" userId="96339514bedc5833" providerId="LiveId" clId="{CFAE5C6C-B60B-4112-9A3B-0738D70F47E5}" dt="2024-05-19T09:23:34.417" v="464" actId="478"/>
          <ac:grpSpMkLst>
            <pc:docMk/>
            <pc:sldMk cId="3750894866" sldId="278"/>
            <ac:grpSpMk id="56" creationId="{12F57033-EF00-46F7-83F1-70D16C9BBE16}"/>
          </ac:grpSpMkLst>
        </pc:grpChg>
        <pc:grpChg chg="mod">
          <ac:chgData name="Nariman Alawami" userId="96339514bedc5833" providerId="LiveId" clId="{CFAE5C6C-B60B-4112-9A3B-0738D70F47E5}" dt="2024-05-22T08:44:23.150" v="6176" actId="1076"/>
          <ac:grpSpMkLst>
            <pc:docMk/>
            <pc:sldMk cId="3750894866" sldId="278"/>
            <ac:grpSpMk id="137" creationId="{50A05CF2-0ABA-4841-96BC-0E127A70AF62}"/>
          </ac:grpSpMkLst>
        </pc:grpChg>
        <pc:picChg chg="add del">
          <ac:chgData name="Nariman Alawami" userId="96339514bedc5833" providerId="LiveId" clId="{CFAE5C6C-B60B-4112-9A3B-0738D70F47E5}" dt="2024-05-19T09:26:36.879" v="480" actId="478"/>
          <ac:picMkLst>
            <pc:docMk/>
            <pc:sldMk cId="3750894866" sldId="278"/>
            <ac:picMk id="7" creationId="{00000000-0000-0000-0000-000000000000}"/>
          </ac:picMkLst>
        </pc:picChg>
        <pc:picChg chg="del">
          <ac:chgData name="Nariman Alawami" userId="96339514bedc5833" providerId="LiveId" clId="{CFAE5C6C-B60B-4112-9A3B-0738D70F47E5}" dt="2024-05-19T09:23:37.078" v="465" actId="478"/>
          <ac:picMkLst>
            <pc:docMk/>
            <pc:sldMk cId="3750894866" sldId="278"/>
            <ac:picMk id="9" creationId="{00000000-0000-0000-0000-000000000000}"/>
          </ac:picMkLst>
        </pc:picChg>
        <pc:cxnChg chg="add mod">
          <ac:chgData name="Nariman Alawami" userId="96339514bedc5833" providerId="LiveId" clId="{CFAE5C6C-B60B-4112-9A3B-0738D70F47E5}" dt="2024-05-22T08:44:00.149" v="6171" actId="1076"/>
          <ac:cxnSpMkLst>
            <pc:docMk/>
            <pc:sldMk cId="3750894866" sldId="278"/>
            <ac:cxnSpMk id="2" creationId="{00023664-B048-5CCF-8F7A-FB106DA6D9AA}"/>
          </ac:cxnSpMkLst>
        </pc:cxnChg>
        <pc:cxnChg chg="del mod">
          <ac:chgData name="Nariman Alawami" userId="96339514bedc5833" providerId="LiveId" clId="{CFAE5C6C-B60B-4112-9A3B-0738D70F47E5}" dt="2024-05-19T11:28:41.373" v="1335" actId="478"/>
          <ac:cxnSpMkLst>
            <pc:docMk/>
            <pc:sldMk cId="3750894866" sldId="278"/>
            <ac:cxnSpMk id="20" creationId="{DCDE07D6-440C-446B-90AA-8F5186BCB163}"/>
          </ac:cxnSpMkLst>
        </pc:cxnChg>
      </pc:sldChg>
      <pc:sldChg chg="addSp delSp modSp add mod">
        <pc:chgData name="Nariman Alawami" userId="96339514bedc5833" providerId="LiveId" clId="{CFAE5C6C-B60B-4112-9A3B-0738D70F47E5}" dt="2024-05-22T08:52:01.410" v="6186" actId="478"/>
        <pc:sldMkLst>
          <pc:docMk/>
          <pc:sldMk cId="3978975667" sldId="279"/>
        </pc:sldMkLst>
        <pc:spChg chg="mod">
          <ac:chgData name="Nariman Alawami" userId="96339514bedc5833" providerId="LiveId" clId="{CFAE5C6C-B60B-4112-9A3B-0738D70F47E5}" dt="2024-05-22T08:51:19.767" v="6182" actId="1076"/>
          <ac:spMkLst>
            <pc:docMk/>
            <pc:sldMk cId="3978975667" sldId="279"/>
            <ac:spMk id="3" creationId="{00000000-0000-0000-0000-000000000000}"/>
          </ac:spMkLst>
        </pc:spChg>
        <pc:spChg chg="mod">
          <ac:chgData name="Nariman Alawami" userId="96339514bedc5833" providerId="LiveId" clId="{CFAE5C6C-B60B-4112-9A3B-0738D70F47E5}" dt="2024-05-22T08:51:53.904" v="6185" actId="255"/>
          <ac:spMkLst>
            <pc:docMk/>
            <pc:sldMk cId="3978975667" sldId="279"/>
            <ac:spMk id="5" creationId="{00000000-0000-0000-0000-000000000000}"/>
          </ac:spMkLst>
        </pc:spChg>
        <pc:picChg chg="del">
          <ac:chgData name="Nariman Alawami" userId="96339514bedc5833" providerId="LiveId" clId="{CFAE5C6C-B60B-4112-9A3B-0738D70F47E5}" dt="2024-05-22T08:52:01.410" v="6186" actId="478"/>
          <ac:picMkLst>
            <pc:docMk/>
            <pc:sldMk cId="3978975667" sldId="279"/>
            <ac:picMk id="7" creationId="{00000000-0000-0000-0000-000000000000}"/>
          </ac:picMkLst>
        </pc:picChg>
        <pc:cxnChg chg="add mod">
          <ac:chgData name="Nariman Alawami" userId="96339514bedc5833" providerId="LiveId" clId="{CFAE5C6C-B60B-4112-9A3B-0738D70F47E5}" dt="2024-05-22T08:50:38.281" v="6179" actId="1076"/>
          <ac:cxnSpMkLst>
            <pc:docMk/>
            <pc:sldMk cId="3978975667" sldId="279"/>
            <ac:cxnSpMk id="2" creationId="{3D088317-762C-E36D-716A-C648E4F51D18}"/>
          </ac:cxnSpMkLst>
        </pc:cxnChg>
        <pc:cxnChg chg="del">
          <ac:chgData name="Nariman Alawami" userId="96339514bedc5833" providerId="LiveId" clId="{CFAE5C6C-B60B-4112-9A3B-0738D70F47E5}" dt="2024-05-19T12:02:01.854" v="1441" actId="478"/>
          <ac:cxnSpMkLst>
            <pc:docMk/>
            <pc:sldMk cId="3978975667" sldId="279"/>
            <ac:cxnSpMk id="20" creationId="{DCDE07D6-440C-446B-90AA-8F5186BCB163}"/>
          </ac:cxnSpMkLst>
        </pc:cxnChg>
      </pc:sldChg>
      <pc:sldChg chg="delSp modSp add mod">
        <pc:chgData name="Nariman Alawami" userId="96339514bedc5833" providerId="LiveId" clId="{CFAE5C6C-B60B-4112-9A3B-0738D70F47E5}" dt="2024-05-22T09:23:00.266" v="6251" actId="113"/>
        <pc:sldMkLst>
          <pc:docMk/>
          <pc:sldMk cId="2401318984" sldId="280"/>
        </pc:sldMkLst>
        <pc:spChg chg="mod">
          <ac:chgData name="Nariman Alawami" userId="96339514bedc5833" providerId="LiveId" clId="{CFAE5C6C-B60B-4112-9A3B-0738D70F47E5}" dt="2024-05-22T09:23:00.266" v="6251" actId="113"/>
          <ac:spMkLst>
            <pc:docMk/>
            <pc:sldMk cId="2401318984" sldId="280"/>
            <ac:spMk id="3" creationId="{00000000-0000-0000-0000-000000000000}"/>
          </ac:spMkLst>
        </pc:spChg>
        <pc:spChg chg="mod">
          <ac:chgData name="Nariman Alawami" userId="96339514bedc5833" providerId="LiveId" clId="{CFAE5C6C-B60B-4112-9A3B-0738D70F47E5}" dt="2024-05-22T09:02:10.758" v="6214" actId="20577"/>
          <ac:spMkLst>
            <pc:docMk/>
            <pc:sldMk cId="2401318984" sldId="280"/>
            <ac:spMk id="5" creationId="{00000000-0000-0000-0000-000000000000}"/>
          </ac:spMkLst>
        </pc:spChg>
        <pc:picChg chg="del">
          <ac:chgData name="Nariman Alawami" userId="96339514bedc5833" providerId="LiveId" clId="{CFAE5C6C-B60B-4112-9A3B-0738D70F47E5}" dt="2024-05-22T09:02:20.558" v="6215" actId="478"/>
          <ac:picMkLst>
            <pc:docMk/>
            <pc:sldMk cId="2401318984" sldId="280"/>
            <ac:picMk id="7" creationId="{00000000-0000-0000-0000-000000000000}"/>
          </ac:picMkLst>
        </pc:picChg>
      </pc:sldChg>
      <pc:sldChg chg="delSp modSp add mod">
        <pc:chgData name="Nariman Alawami" userId="96339514bedc5833" providerId="LiveId" clId="{CFAE5C6C-B60B-4112-9A3B-0738D70F47E5}" dt="2024-05-22T09:06:47.339" v="6218" actId="255"/>
        <pc:sldMkLst>
          <pc:docMk/>
          <pc:sldMk cId="1444807043" sldId="281"/>
        </pc:sldMkLst>
        <pc:spChg chg="mod">
          <ac:chgData name="Nariman Alawami" userId="96339514bedc5833" providerId="LiveId" clId="{CFAE5C6C-B60B-4112-9A3B-0738D70F47E5}" dt="2024-05-19T22:20:37.034" v="5377" actId="20577"/>
          <ac:spMkLst>
            <pc:docMk/>
            <pc:sldMk cId="1444807043" sldId="281"/>
            <ac:spMk id="3" creationId="{00000000-0000-0000-0000-000000000000}"/>
          </ac:spMkLst>
        </pc:spChg>
        <pc:spChg chg="mod">
          <ac:chgData name="Nariman Alawami" userId="96339514bedc5833" providerId="LiveId" clId="{CFAE5C6C-B60B-4112-9A3B-0738D70F47E5}" dt="2024-05-22T09:06:47.339" v="6218" actId="255"/>
          <ac:spMkLst>
            <pc:docMk/>
            <pc:sldMk cId="1444807043" sldId="281"/>
            <ac:spMk id="5" creationId="{00000000-0000-0000-0000-000000000000}"/>
          </ac:spMkLst>
        </pc:spChg>
        <pc:picChg chg="del">
          <ac:chgData name="Nariman Alawami" userId="96339514bedc5833" providerId="LiveId" clId="{CFAE5C6C-B60B-4112-9A3B-0738D70F47E5}" dt="2024-05-19T09:26:56.603" v="481" actId="478"/>
          <ac:picMkLst>
            <pc:docMk/>
            <pc:sldMk cId="1444807043" sldId="281"/>
            <ac:picMk id="7" creationId="{00000000-0000-0000-0000-000000000000}"/>
          </ac:picMkLst>
        </pc:picChg>
      </pc:sldChg>
      <pc:sldChg chg="addSp delSp modSp add mod ord">
        <pc:chgData name="Nariman Alawami" userId="96339514bedc5833" providerId="LiveId" clId="{CFAE5C6C-B60B-4112-9A3B-0738D70F47E5}" dt="2024-05-22T09:20:22.852" v="6246" actId="113"/>
        <pc:sldMkLst>
          <pc:docMk/>
          <pc:sldMk cId="3835616100" sldId="282"/>
        </pc:sldMkLst>
        <pc:spChg chg="add del mod ord">
          <ac:chgData name="Nariman Alawami" userId="96339514bedc5833" providerId="LiveId" clId="{CFAE5C6C-B60B-4112-9A3B-0738D70F47E5}" dt="2024-05-19T11:35:08.374" v="1383" actId="11529"/>
          <ac:spMkLst>
            <pc:docMk/>
            <pc:sldMk cId="3835616100" sldId="282"/>
            <ac:spMk id="2" creationId="{E0C499B0-4325-E1C8-75A7-6AED2BB8E34D}"/>
          </ac:spMkLst>
        </pc:spChg>
        <pc:spChg chg="mod">
          <ac:chgData name="Nariman Alawami" userId="96339514bedc5833" providerId="LiveId" clId="{CFAE5C6C-B60B-4112-9A3B-0738D70F47E5}" dt="2024-05-22T09:20:22.852" v="6246" actId="113"/>
          <ac:spMkLst>
            <pc:docMk/>
            <pc:sldMk cId="3835616100" sldId="282"/>
            <ac:spMk id="3" creationId="{00000000-0000-0000-0000-000000000000}"/>
          </ac:spMkLst>
        </pc:spChg>
        <pc:spChg chg="add mod ord">
          <ac:chgData name="Nariman Alawami" userId="96339514bedc5833" providerId="LiveId" clId="{CFAE5C6C-B60B-4112-9A3B-0738D70F47E5}" dt="2024-05-19T11:35:05.126" v="1381" actId="1076"/>
          <ac:spMkLst>
            <pc:docMk/>
            <pc:sldMk cId="3835616100" sldId="282"/>
            <ac:spMk id="4" creationId="{2E0AD8BF-A1B6-B514-9B19-BFAD607473EE}"/>
          </ac:spMkLst>
        </pc:spChg>
        <pc:spChg chg="add del mod">
          <ac:chgData name="Nariman Alawami" userId="96339514bedc5833" providerId="LiveId" clId="{CFAE5C6C-B60B-4112-9A3B-0738D70F47E5}" dt="2024-05-22T08:38:45.108" v="6145" actId="255"/>
          <ac:spMkLst>
            <pc:docMk/>
            <pc:sldMk cId="3835616100" sldId="282"/>
            <ac:spMk id="5" creationId="{00000000-0000-0000-0000-000000000000}"/>
          </ac:spMkLst>
        </pc:spChg>
        <pc:spChg chg="add del mod">
          <ac:chgData name="Nariman Alawami" userId="96339514bedc5833" providerId="LiveId" clId="{CFAE5C6C-B60B-4112-9A3B-0738D70F47E5}" dt="2024-05-19T11:45:07.138" v="1390" actId="478"/>
          <ac:spMkLst>
            <pc:docMk/>
            <pc:sldMk cId="3835616100" sldId="282"/>
            <ac:spMk id="8" creationId="{662A282B-E4F9-D8F6-679B-94A5D56ED3C4}"/>
          </ac:spMkLst>
        </pc:spChg>
        <pc:spChg chg="add del mod">
          <ac:chgData name="Nariman Alawami" userId="96339514bedc5833" providerId="LiveId" clId="{CFAE5C6C-B60B-4112-9A3B-0738D70F47E5}" dt="2024-05-19T11:45:04.978" v="1389" actId="478"/>
          <ac:spMkLst>
            <pc:docMk/>
            <pc:sldMk cId="3835616100" sldId="282"/>
            <ac:spMk id="9" creationId="{65B0EC62-E36C-5AA7-F656-3BC624A4BE51}"/>
          </ac:spMkLst>
        </pc:spChg>
        <pc:spChg chg="mod">
          <ac:chgData name="Nariman Alawami" userId="96339514bedc5833" providerId="LiveId" clId="{CFAE5C6C-B60B-4112-9A3B-0738D70F47E5}" dt="2024-05-19T11:34:42.323" v="1372" actId="1076"/>
          <ac:spMkLst>
            <pc:docMk/>
            <pc:sldMk cId="3835616100" sldId="282"/>
            <ac:spMk id="25" creationId="{0E599ADE-BBED-4D73-9F80-66EFC496C559}"/>
          </ac:spMkLst>
        </pc:spChg>
        <pc:picChg chg="del">
          <ac:chgData name="Nariman Alawami" userId="96339514bedc5833" providerId="LiveId" clId="{CFAE5C6C-B60B-4112-9A3B-0738D70F47E5}" dt="2024-05-19T09:26:21.009" v="479" actId="478"/>
          <ac:picMkLst>
            <pc:docMk/>
            <pc:sldMk cId="3835616100" sldId="282"/>
            <ac:picMk id="7" creationId="{00000000-0000-0000-0000-000000000000}"/>
          </ac:picMkLst>
        </pc:picChg>
        <pc:picChg chg="add del mod">
          <ac:chgData name="Nariman Alawami" userId="96339514bedc5833" providerId="LiveId" clId="{CFAE5C6C-B60B-4112-9A3B-0738D70F47E5}" dt="2024-05-19T11:54:14.687" v="1395" actId="478"/>
          <ac:picMkLst>
            <pc:docMk/>
            <pc:sldMk cId="3835616100" sldId="282"/>
            <ac:picMk id="11" creationId="{122512A7-489D-F77C-7D04-8C9F222F9CF7}"/>
          </ac:picMkLst>
        </pc:picChg>
        <pc:picChg chg="add mod">
          <ac:chgData name="Nariman Alawami" userId="96339514bedc5833" providerId="LiveId" clId="{CFAE5C6C-B60B-4112-9A3B-0738D70F47E5}" dt="2024-05-19T12:03:44.722" v="1442" actId="339"/>
          <ac:picMkLst>
            <pc:docMk/>
            <pc:sldMk cId="3835616100" sldId="282"/>
            <ac:picMk id="13" creationId="{45998921-8693-B698-F394-5CA2B4AD0465}"/>
          </ac:picMkLst>
        </pc:picChg>
      </pc:sldChg>
      <pc:sldChg chg="addSp delSp modSp add mod ord">
        <pc:chgData name="Nariman Alawami" userId="96339514bedc5833" providerId="LiveId" clId="{CFAE5C6C-B60B-4112-9A3B-0738D70F47E5}" dt="2024-05-22T11:57:51.201" v="6538" actId="20577"/>
        <pc:sldMkLst>
          <pc:docMk/>
          <pc:sldMk cId="1959079297" sldId="283"/>
        </pc:sldMkLst>
        <pc:spChg chg="mod">
          <ac:chgData name="Nariman Alawami" userId="96339514bedc5833" providerId="LiveId" clId="{CFAE5C6C-B60B-4112-9A3B-0738D70F47E5}" dt="2024-05-19T13:03:43.576" v="2977" actId="14100"/>
          <ac:spMkLst>
            <pc:docMk/>
            <pc:sldMk cId="1959079297" sldId="283"/>
            <ac:spMk id="2" creationId="{ED8BEF24-97BD-40CA-A7B2-9B690AA709F4}"/>
          </ac:spMkLst>
        </pc:spChg>
        <pc:spChg chg="mod">
          <ac:chgData name="Nariman Alawami" userId="96339514bedc5833" providerId="LiveId" clId="{CFAE5C6C-B60B-4112-9A3B-0738D70F47E5}" dt="2024-05-22T09:00:30.771" v="6196" actId="113"/>
          <ac:spMkLst>
            <pc:docMk/>
            <pc:sldMk cId="1959079297" sldId="283"/>
            <ac:spMk id="3" creationId="{00000000-0000-0000-0000-000000000000}"/>
          </ac:spMkLst>
        </pc:spChg>
        <pc:spChg chg="mod">
          <ac:chgData name="Nariman Alawami" userId="96339514bedc5833" providerId="LiveId" clId="{CFAE5C6C-B60B-4112-9A3B-0738D70F47E5}" dt="2024-05-22T11:57:51.201" v="6538" actId="20577"/>
          <ac:spMkLst>
            <pc:docMk/>
            <pc:sldMk cId="1959079297" sldId="283"/>
            <ac:spMk id="7" creationId="{00000000-0000-0000-0000-000000000000}"/>
          </ac:spMkLst>
        </pc:spChg>
        <pc:spChg chg="mod">
          <ac:chgData name="Nariman Alawami" userId="96339514bedc5833" providerId="LiveId" clId="{CFAE5C6C-B60B-4112-9A3B-0738D70F47E5}" dt="2024-05-22T09:00:41.785" v="6199" actId="113"/>
          <ac:spMkLst>
            <pc:docMk/>
            <pc:sldMk cId="1959079297" sldId="283"/>
            <ac:spMk id="10" creationId="{00000000-0000-0000-0000-000000000000}"/>
          </ac:spMkLst>
        </pc:spChg>
        <pc:spChg chg="mod">
          <ac:chgData name="Nariman Alawami" userId="96339514bedc5833" providerId="LiveId" clId="{CFAE5C6C-B60B-4112-9A3B-0738D70F47E5}" dt="2024-05-19T13:03:44.486" v="2978" actId="1076"/>
          <ac:spMkLst>
            <pc:docMk/>
            <pc:sldMk cId="1959079297" sldId="283"/>
            <ac:spMk id="42" creationId="{1DC0AEFE-02FD-467F-972F-CFDC155B88B7}"/>
          </ac:spMkLst>
        </pc:spChg>
        <pc:spChg chg="mod">
          <ac:chgData name="Nariman Alawami" userId="96339514bedc5833" providerId="LiveId" clId="{CFAE5C6C-B60B-4112-9A3B-0738D70F47E5}" dt="2024-05-19T13:03:41.458" v="2975" actId="14100"/>
          <ac:spMkLst>
            <pc:docMk/>
            <pc:sldMk cId="1959079297" sldId="283"/>
            <ac:spMk id="46" creationId="{7C537DA1-3CFF-4CEB-A74E-AB8D1016D57C}"/>
          </ac:spMkLst>
        </pc:spChg>
        <pc:spChg chg="mod">
          <ac:chgData name="Nariman Alawami" userId="96339514bedc5833" providerId="LiveId" clId="{CFAE5C6C-B60B-4112-9A3B-0738D70F47E5}" dt="2024-05-22T09:00:25.802" v="6195" actId="113"/>
          <ac:spMkLst>
            <pc:docMk/>
            <pc:sldMk cId="1959079297" sldId="283"/>
            <ac:spMk id="62" creationId="{00000000-0000-0000-0000-000000000000}"/>
          </ac:spMkLst>
        </pc:spChg>
        <pc:spChg chg="mod">
          <ac:chgData name="Nariman Alawami" userId="96339514bedc5833" providerId="LiveId" clId="{CFAE5C6C-B60B-4112-9A3B-0738D70F47E5}" dt="2024-05-19T12:52:54.169" v="2534" actId="20577"/>
          <ac:spMkLst>
            <pc:docMk/>
            <pc:sldMk cId="1959079297" sldId="283"/>
            <ac:spMk id="92" creationId="{E7150E4F-D257-4AB3-B3F2-65EA6293AA0E}"/>
          </ac:spMkLst>
        </pc:spChg>
        <pc:spChg chg="mod">
          <ac:chgData name="Nariman Alawami" userId="96339514bedc5833" providerId="LiveId" clId="{CFAE5C6C-B60B-4112-9A3B-0738D70F47E5}" dt="2024-05-19T12:53:01.626" v="2536" actId="20577"/>
          <ac:spMkLst>
            <pc:docMk/>
            <pc:sldMk cId="1959079297" sldId="283"/>
            <ac:spMk id="102" creationId="{8E08C290-7B4B-43DE-9919-3C058E434082}"/>
          </ac:spMkLst>
        </pc:spChg>
        <pc:spChg chg="add del mod">
          <ac:chgData name="Nariman Alawami" userId="96339514bedc5833" providerId="LiveId" clId="{CFAE5C6C-B60B-4112-9A3B-0738D70F47E5}" dt="2024-05-19T13:06:41.465" v="2999" actId="478"/>
          <ac:spMkLst>
            <pc:docMk/>
            <pc:sldMk cId="1959079297" sldId="283"/>
            <ac:spMk id="104" creationId="{AEDBD68C-7B8F-459B-BAD0-AAF7DF1E7E3A}"/>
          </ac:spMkLst>
        </pc:spChg>
        <pc:grpChg chg="mod">
          <ac:chgData name="Nariman Alawami" userId="96339514bedc5833" providerId="LiveId" clId="{CFAE5C6C-B60B-4112-9A3B-0738D70F47E5}" dt="2024-05-19T13:05:44.627" v="2987" actId="1076"/>
          <ac:grpSpMkLst>
            <pc:docMk/>
            <pc:sldMk cId="1959079297" sldId="283"/>
            <ac:grpSpMk id="4" creationId="{50A05CF2-0ABA-4841-96BC-0E127A70AF62}"/>
          </ac:grpSpMkLst>
        </pc:grpChg>
        <pc:grpChg chg="mod">
          <ac:chgData name="Nariman Alawami" userId="96339514bedc5833" providerId="LiveId" clId="{CFAE5C6C-B60B-4112-9A3B-0738D70F47E5}" dt="2024-05-19T13:07:41.302" v="3004" actId="14100"/>
          <ac:grpSpMkLst>
            <pc:docMk/>
            <pc:sldMk cId="1959079297" sldId="283"/>
            <ac:grpSpMk id="8" creationId="{1244B811-69A6-4A95-B602-7EB58946ACE8}"/>
          </ac:grpSpMkLst>
        </pc:grpChg>
        <pc:grpChg chg="mod">
          <ac:chgData name="Nariman Alawami" userId="96339514bedc5833" providerId="LiveId" clId="{CFAE5C6C-B60B-4112-9A3B-0738D70F47E5}" dt="2024-05-19T13:07:35.768" v="3003" actId="14100"/>
          <ac:grpSpMkLst>
            <pc:docMk/>
            <pc:sldMk cId="1959079297" sldId="283"/>
            <ac:grpSpMk id="86" creationId="{701096F6-2EFE-414B-90B5-F3B2227DD7F4}"/>
          </ac:grpSpMkLst>
        </pc:grpChg>
        <pc:grpChg chg="mod">
          <ac:chgData name="Nariman Alawami" userId="96339514bedc5833" providerId="LiveId" clId="{CFAE5C6C-B60B-4112-9A3B-0738D70F47E5}" dt="2024-05-22T09:00:45.084" v="6200" actId="1076"/>
          <ac:grpSpMkLst>
            <pc:docMk/>
            <pc:sldMk cId="1959079297" sldId="283"/>
            <ac:grpSpMk id="96" creationId="{98941A5C-93E7-4E65-B6CD-4F17D5A1F363}"/>
          </ac:grpSpMkLst>
        </pc:grpChg>
        <pc:cxnChg chg="del">
          <ac:chgData name="Nariman Alawami" userId="96339514bedc5833" providerId="LiveId" clId="{CFAE5C6C-B60B-4112-9A3B-0738D70F47E5}" dt="2024-05-19T13:00:29.298" v="2861" actId="478"/>
          <ac:cxnSpMkLst>
            <pc:docMk/>
            <pc:sldMk cId="1959079297" sldId="283"/>
            <ac:cxnSpMk id="71" creationId="{DCDE07D6-440C-446B-90AA-8F5186BCB163}"/>
          </ac:cxnSpMkLst>
        </pc:cxnChg>
      </pc:sldChg>
      <pc:sldChg chg="addSp delSp modSp add mod modAnim">
        <pc:chgData name="Nariman Alawami" userId="96339514bedc5833" providerId="LiveId" clId="{CFAE5C6C-B60B-4112-9A3B-0738D70F47E5}" dt="2024-05-22T17:21:44.911" v="6735" actId="20577"/>
        <pc:sldMkLst>
          <pc:docMk/>
          <pc:sldMk cId="2995327563" sldId="284"/>
        </pc:sldMkLst>
        <pc:spChg chg="del">
          <ac:chgData name="Nariman Alawami" userId="96339514bedc5833" providerId="LiveId" clId="{CFAE5C6C-B60B-4112-9A3B-0738D70F47E5}" dt="2024-05-19T15:08:39.567" v="3767" actId="478"/>
          <ac:spMkLst>
            <pc:docMk/>
            <pc:sldMk cId="2995327563" sldId="284"/>
            <ac:spMk id="2" creationId="{ED8BEF24-97BD-40CA-A7B2-9B690AA709F4}"/>
          </ac:spMkLst>
        </pc:spChg>
        <pc:spChg chg="del mod">
          <ac:chgData name="Nariman Alawami" userId="96339514bedc5833" providerId="LiveId" clId="{CFAE5C6C-B60B-4112-9A3B-0738D70F47E5}" dt="2024-05-19T15:27:59.855" v="3925"/>
          <ac:spMkLst>
            <pc:docMk/>
            <pc:sldMk cId="2995327563" sldId="284"/>
            <ac:spMk id="3" creationId="{00000000-0000-0000-0000-000000000000}"/>
          </ac:spMkLst>
        </pc:spChg>
        <pc:spChg chg="add mod">
          <ac:chgData name="Nariman Alawami" userId="96339514bedc5833" providerId="LiveId" clId="{CFAE5C6C-B60B-4112-9A3B-0738D70F47E5}" dt="2024-05-22T17:21:44.911" v="6735" actId="20577"/>
          <ac:spMkLst>
            <pc:docMk/>
            <pc:sldMk cId="2995327563" sldId="284"/>
            <ac:spMk id="6" creationId="{40DF1222-3AB3-2F02-B9AF-AC90C65FC127}"/>
          </ac:spMkLst>
        </pc:spChg>
        <pc:spChg chg="mod">
          <ac:chgData name="Nariman Alawami" userId="96339514bedc5833" providerId="LiveId" clId="{CFAE5C6C-B60B-4112-9A3B-0738D70F47E5}" dt="2024-05-19T15:39:35.478" v="4227" actId="14100"/>
          <ac:spMkLst>
            <pc:docMk/>
            <pc:sldMk cId="2995327563" sldId="284"/>
            <ac:spMk id="7" creationId="{00000000-0000-0000-0000-000000000000}"/>
          </ac:spMkLst>
        </pc:spChg>
        <pc:spChg chg="mod">
          <ac:chgData name="Nariman Alawami" userId="96339514bedc5833" providerId="LiveId" clId="{CFAE5C6C-B60B-4112-9A3B-0738D70F47E5}" dt="2024-05-22T08:59:42.296" v="6194" actId="113"/>
          <ac:spMkLst>
            <pc:docMk/>
            <pc:sldMk cId="2995327563" sldId="284"/>
            <ac:spMk id="10" creationId="{00000000-0000-0000-0000-000000000000}"/>
          </ac:spMkLst>
        </pc:spChg>
        <pc:spChg chg="del">
          <ac:chgData name="Nariman Alawami" userId="96339514bedc5833" providerId="LiveId" clId="{CFAE5C6C-B60B-4112-9A3B-0738D70F47E5}" dt="2024-05-19T15:09:13.259" v="3771" actId="478"/>
          <ac:spMkLst>
            <pc:docMk/>
            <pc:sldMk cId="2995327563" sldId="284"/>
            <ac:spMk id="38" creationId="{8586EDE4-190E-4655-9996-354E7F07DA8C}"/>
          </ac:spMkLst>
        </pc:spChg>
        <pc:spChg chg="del">
          <ac:chgData name="Nariman Alawami" userId="96339514bedc5833" providerId="LiveId" clId="{CFAE5C6C-B60B-4112-9A3B-0738D70F47E5}" dt="2024-05-19T15:08:35.481" v="3766" actId="478"/>
          <ac:spMkLst>
            <pc:docMk/>
            <pc:sldMk cId="2995327563" sldId="284"/>
            <ac:spMk id="42" creationId="{1DC0AEFE-02FD-467F-972F-CFDC155B88B7}"/>
          </ac:spMkLst>
        </pc:spChg>
        <pc:spChg chg="mod">
          <ac:chgData name="Nariman Alawami" userId="96339514bedc5833" providerId="LiveId" clId="{CFAE5C6C-B60B-4112-9A3B-0738D70F47E5}" dt="2024-05-19T15:16:51.753" v="3799" actId="20577"/>
          <ac:spMkLst>
            <pc:docMk/>
            <pc:sldMk cId="2995327563" sldId="284"/>
            <ac:spMk id="46" creationId="{7C537DA1-3CFF-4CEB-A74E-AB8D1016D57C}"/>
          </ac:spMkLst>
        </pc:spChg>
        <pc:spChg chg="del mod">
          <ac:chgData name="Nariman Alawami" userId="96339514bedc5833" providerId="LiveId" clId="{CFAE5C6C-B60B-4112-9A3B-0738D70F47E5}" dt="2024-05-19T15:27:59.855" v="3923"/>
          <ac:spMkLst>
            <pc:docMk/>
            <pc:sldMk cId="2995327563" sldId="284"/>
            <ac:spMk id="62" creationId="{00000000-0000-0000-0000-000000000000}"/>
          </ac:spMkLst>
        </pc:spChg>
        <pc:spChg chg="del">
          <ac:chgData name="Nariman Alawami" userId="96339514bedc5833" providerId="LiveId" clId="{CFAE5C6C-B60B-4112-9A3B-0738D70F47E5}" dt="2024-05-19T15:09:08.336" v="3770" actId="478"/>
          <ac:spMkLst>
            <pc:docMk/>
            <pc:sldMk cId="2995327563" sldId="284"/>
            <ac:spMk id="87" creationId="{E550B83F-7F51-4844-B31E-E5D9E5426BFF}"/>
          </ac:spMkLst>
        </pc:spChg>
        <pc:spChg chg="mod">
          <ac:chgData name="Nariman Alawami" userId="96339514bedc5833" providerId="LiveId" clId="{CFAE5C6C-B60B-4112-9A3B-0738D70F47E5}" dt="2024-05-19T15:25:10.566" v="3908" actId="12"/>
          <ac:spMkLst>
            <pc:docMk/>
            <pc:sldMk cId="2995327563" sldId="284"/>
            <ac:spMk id="89" creationId="{402DF952-79B7-44FC-A67B-197BD81614A4}"/>
          </ac:spMkLst>
        </pc:spChg>
        <pc:spChg chg="del mod">
          <ac:chgData name="Nariman Alawami" userId="96339514bedc5833" providerId="LiveId" clId="{CFAE5C6C-B60B-4112-9A3B-0738D70F47E5}" dt="2024-05-19T15:08:57.091" v="3769" actId="478"/>
          <ac:spMkLst>
            <pc:docMk/>
            <pc:sldMk cId="2995327563" sldId="284"/>
            <ac:spMk id="90" creationId="{D4C1F276-87DB-4DA7-9DF6-20A1DD0FB83E}"/>
          </ac:spMkLst>
        </pc:spChg>
        <pc:spChg chg="mod">
          <ac:chgData name="Nariman Alawami" userId="96339514bedc5833" providerId="LiveId" clId="{CFAE5C6C-B60B-4112-9A3B-0738D70F47E5}" dt="2024-05-19T15:25:10.566" v="3908" actId="12"/>
          <ac:spMkLst>
            <pc:docMk/>
            <pc:sldMk cId="2995327563" sldId="284"/>
            <ac:spMk id="91" creationId="{919A37B0-7051-49E9-9BA4-695993083393}"/>
          </ac:spMkLst>
        </pc:spChg>
        <pc:spChg chg="del mod">
          <ac:chgData name="Nariman Alawami" userId="96339514bedc5833" providerId="LiveId" clId="{CFAE5C6C-B60B-4112-9A3B-0738D70F47E5}" dt="2024-05-19T15:16:44.459" v="3797" actId="478"/>
          <ac:spMkLst>
            <pc:docMk/>
            <pc:sldMk cId="2995327563" sldId="284"/>
            <ac:spMk id="92" creationId="{E7150E4F-D257-4AB3-B3F2-65EA6293AA0E}"/>
          </ac:spMkLst>
        </pc:spChg>
        <pc:spChg chg="mod">
          <ac:chgData name="Nariman Alawami" userId="96339514bedc5833" providerId="LiveId" clId="{CFAE5C6C-B60B-4112-9A3B-0738D70F47E5}" dt="2024-05-19T15:25:10.566" v="3908" actId="12"/>
          <ac:spMkLst>
            <pc:docMk/>
            <pc:sldMk cId="2995327563" sldId="284"/>
            <ac:spMk id="93" creationId="{D0C1227B-2222-4150-A0C7-F776E4C7E732}"/>
          </ac:spMkLst>
        </pc:spChg>
        <pc:spChg chg="mod">
          <ac:chgData name="Nariman Alawami" userId="96339514bedc5833" providerId="LiveId" clId="{CFAE5C6C-B60B-4112-9A3B-0738D70F47E5}" dt="2024-05-19T15:25:10.566" v="3908" actId="12"/>
          <ac:spMkLst>
            <pc:docMk/>
            <pc:sldMk cId="2995327563" sldId="284"/>
            <ac:spMk id="94" creationId="{5FF9FD38-CCF2-4FCB-8211-892B48836A12}"/>
          </ac:spMkLst>
        </pc:spChg>
        <pc:spChg chg="del">
          <ac:chgData name="Nariman Alawami" userId="96339514bedc5833" providerId="LiveId" clId="{CFAE5C6C-B60B-4112-9A3B-0738D70F47E5}" dt="2024-05-19T15:12:27.315" v="3776" actId="478"/>
          <ac:spMkLst>
            <pc:docMk/>
            <pc:sldMk cId="2995327563" sldId="284"/>
            <ac:spMk id="97" creationId="{444D3177-9C85-4A1F-B026-5000ACE401F2}"/>
          </ac:spMkLst>
        </pc:spChg>
        <pc:spChg chg="del">
          <ac:chgData name="Nariman Alawami" userId="96339514bedc5833" providerId="LiveId" clId="{CFAE5C6C-B60B-4112-9A3B-0738D70F47E5}" dt="2024-05-19T15:12:06.313" v="3774" actId="478"/>
          <ac:spMkLst>
            <pc:docMk/>
            <pc:sldMk cId="2995327563" sldId="284"/>
            <ac:spMk id="100" creationId="{07DE9863-BB57-4D38-9CCC-A7F5184CC9B1}"/>
          </ac:spMkLst>
        </pc:spChg>
        <pc:spChg chg="del">
          <ac:chgData name="Nariman Alawami" userId="96339514bedc5833" providerId="LiveId" clId="{CFAE5C6C-B60B-4112-9A3B-0738D70F47E5}" dt="2024-05-19T15:12:13.866" v="3775" actId="478"/>
          <ac:spMkLst>
            <pc:docMk/>
            <pc:sldMk cId="2995327563" sldId="284"/>
            <ac:spMk id="102" creationId="{8E08C290-7B4B-43DE-9919-3C058E434082}"/>
          </ac:spMkLst>
        </pc:spChg>
        <pc:grpChg chg="del mod">
          <ac:chgData name="Nariman Alawami" userId="96339514bedc5833" providerId="LiveId" clId="{CFAE5C6C-B60B-4112-9A3B-0738D70F47E5}" dt="2024-05-19T15:24:18.866" v="3900" actId="478"/>
          <ac:grpSpMkLst>
            <pc:docMk/>
            <pc:sldMk cId="2995327563" sldId="284"/>
            <ac:grpSpMk id="8" creationId="{1244B811-69A6-4A95-B602-7EB58946ACE8}"/>
          </ac:grpSpMkLst>
        </pc:grpChg>
        <pc:grpChg chg="del mod">
          <ac:chgData name="Nariman Alawami" userId="96339514bedc5833" providerId="LiveId" clId="{CFAE5C6C-B60B-4112-9A3B-0738D70F47E5}" dt="2024-05-19T15:25:17.220" v="3909" actId="478"/>
          <ac:grpSpMkLst>
            <pc:docMk/>
            <pc:sldMk cId="2995327563" sldId="284"/>
            <ac:grpSpMk id="86" creationId="{701096F6-2EFE-414B-90B5-F3B2227DD7F4}"/>
          </ac:grpSpMkLst>
        </pc:grpChg>
        <pc:grpChg chg="add del">
          <ac:chgData name="Nariman Alawami" userId="96339514bedc5833" providerId="LiveId" clId="{CFAE5C6C-B60B-4112-9A3B-0738D70F47E5}" dt="2024-05-19T15:22:38.623" v="3845" actId="478"/>
          <ac:grpSpMkLst>
            <pc:docMk/>
            <pc:sldMk cId="2995327563" sldId="284"/>
            <ac:grpSpMk id="96" creationId="{98941A5C-93E7-4E65-B6CD-4F17D5A1F363}"/>
          </ac:grpSpMkLst>
        </pc:grpChg>
      </pc:sldChg>
      <pc:sldChg chg="addSp delSp modSp add mod ord delAnim modAnim chgLayout">
        <pc:chgData name="Nariman Alawami" userId="96339514bedc5833" providerId="LiveId" clId="{CFAE5C6C-B60B-4112-9A3B-0738D70F47E5}" dt="2024-05-20T11:47:36.595" v="5997"/>
        <pc:sldMkLst>
          <pc:docMk/>
          <pc:sldMk cId="4198635727" sldId="285"/>
        </pc:sldMkLst>
        <pc:spChg chg="add del mod ord">
          <ac:chgData name="Nariman Alawami" userId="96339514bedc5833" providerId="LiveId" clId="{CFAE5C6C-B60B-4112-9A3B-0738D70F47E5}" dt="2024-05-20T11:40:29.503" v="5984" actId="6264"/>
          <ac:spMkLst>
            <pc:docMk/>
            <pc:sldMk cId="4198635727" sldId="285"/>
            <ac:spMk id="2" creationId="{A7C98CCF-DB37-DBF6-2FE8-27A112EB759D}"/>
          </ac:spMkLst>
        </pc:spChg>
        <pc:spChg chg="add del mod ord">
          <ac:chgData name="Nariman Alawami" userId="96339514bedc5833" providerId="LiveId" clId="{CFAE5C6C-B60B-4112-9A3B-0738D70F47E5}" dt="2024-05-20T11:40:29.503" v="5984" actId="6264"/>
          <ac:spMkLst>
            <pc:docMk/>
            <pc:sldMk cId="4198635727" sldId="285"/>
            <ac:spMk id="3" creationId="{1E5C84D6-F19E-360D-8A77-FA75D1EB21DF}"/>
          </ac:spMkLst>
        </pc:spChg>
        <pc:spChg chg="mod">
          <ac:chgData name="Nariman Alawami" userId="96339514bedc5833" providerId="LiveId" clId="{CFAE5C6C-B60B-4112-9A3B-0738D70F47E5}" dt="2024-05-19T21:23:59.038" v="4876" actId="1076"/>
          <ac:spMkLst>
            <pc:docMk/>
            <pc:sldMk cId="4198635727" sldId="285"/>
            <ac:spMk id="8" creationId="{00B8B31B-C211-42DB-9DA8-622457790D6B}"/>
          </ac:spMkLst>
        </pc:spChg>
        <pc:spChg chg="mod">
          <ac:chgData name="Nariman Alawami" userId="96339514bedc5833" providerId="LiveId" clId="{CFAE5C6C-B60B-4112-9A3B-0738D70F47E5}" dt="2024-05-19T21:22:45.907" v="4872" actId="1076"/>
          <ac:spMkLst>
            <pc:docMk/>
            <pc:sldMk cId="4198635727" sldId="285"/>
            <ac:spMk id="9" creationId="{EE4F0F30-33A3-43F8-BF21-194CAE7C7E46}"/>
          </ac:spMkLst>
        </pc:spChg>
        <pc:spChg chg="mod">
          <ac:chgData name="Nariman Alawami" userId="96339514bedc5833" providerId="LiveId" clId="{CFAE5C6C-B60B-4112-9A3B-0738D70F47E5}" dt="2024-05-19T20:41:16.816" v="4684" actId="20577"/>
          <ac:spMkLst>
            <pc:docMk/>
            <pc:sldMk cId="4198635727" sldId="285"/>
            <ac:spMk id="10" creationId="{00000000-0000-0000-0000-000000000000}"/>
          </ac:spMkLst>
        </pc:spChg>
        <pc:spChg chg="add mod">
          <ac:chgData name="Nariman Alawami" userId="96339514bedc5833" providerId="LiveId" clId="{CFAE5C6C-B60B-4112-9A3B-0738D70F47E5}" dt="2024-05-19T21:23:17.407" v="4873" actId="1076"/>
          <ac:spMkLst>
            <pc:docMk/>
            <pc:sldMk cId="4198635727" sldId="285"/>
            <ac:spMk id="13" creationId="{7391E32C-29A8-8E14-D0A7-AD87189EA372}"/>
          </ac:spMkLst>
        </pc:spChg>
        <pc:spChg chg="mod">
          <ac:chgData name="Nariman Alawami" userId="96339514bedc5833" providerId="LiveId" clId="{CFAE5C6C-B60B-4112-9A3B-0738D70F47E5}" dt="2024-05-19T21:18:58.787" v="4853" actId="1076"/>
          <ac:spMkLst>
            <pc:docMk/>
            <pc:sldMk cId="4198635727" sldId="285"/>
            <ac:spMk id="89" creationId="{DFA7FB6A-66F9-46AA-AD2C-DB78EFC17AEC}"/>
          </ac:spMkLst>
        </pc:spChg>
        <pc:spChg chg="mod">
          <ac:chgData name="Nariman Alawami" userId="96339514bedc5833" providerId="LiveId" clId="{CFAE5C6C-B60B-4112-9A3B-0738D70F47E5}" dt="2024-05-19T21:18:45.562" v="4851" actId="1076"/>
          <ac:spMkLst>
            <pc:docMk/>
            <pc:sldMk cId="4198635727" sldId="285"/>
            <ac:spMk id="93" creationId="{F95480E6-AC40-4CF8-9A7D-0F1BDE5D7E42}"/>
          </ac:spMkLst>
        </pc:spChg>
        <pc:spChg chg="mod">
          <ac:chgData name="Nariman Alawami" userId="96339514bedc5833" providerId="LiveId" clId="{CFAE5C6C-B60B-4112-9A3B-0738D70F47E5}" dt="2024-05-19T21:10:33.480" v="4803" actId="1076"/>
          <ac:spMkLst>
            <pc:docMk/>
            <pc:sldMk cId="4198635727" sldId="285"/>
            <ac:spMk id="94" creationId="{82B35839-FA8C-4A84-92A3-DE42215EAC83}"/>
          </ac:spMkLst>
        </pc:spChg>
        <pc:spChg chg="mod">
          <ac:chgData name="Nariman Alawami" userId="96339514bedc5833" providerId="LiveId" clId="{CFAE5C6C-B60B-4112-9A3B-0738D70F47E5}" dt="2024-05-19T21:18:32.587" v="4850" actId="1076"/>
          <ac:spMkLst>
            <pc:docMk/>
            <pc:sldMk cId="4198635727" sldId="285"/>
            <ac:spMk id="95" creationId="{1E7162AE-4EC6-4CDD-A5B6-B9F3C6D6438E}"/>
          </ac:spMkLst>
        </pc:spChg>
        <pc:spChg chg="mod">
          <ac:chgData name="Nariman Alawami" userId="96339514bedc5833" providerId="LiveId" clId="{CFAE5C6C-B60B-4112-9A3B-0738D70F47E5}" dt="2024-05-19T21:19:11.893" v="4854" actId="1076"/>
          <ac:spMkLst>
            <pc:docMk/>
            <pc:sldMk cId="4198635727" sldId="285"/>
            <ac:spMk id="96" creationId="{42309E1C-F029-48C0-9C8C-9ED19371E443}"/>
          </ac:spMkLst>
        </pc:spChg>
        <pc:spChg chg="mod">
          <ac:chgData name="Nariman Alawami" userId="96339514bedc5833" providerId="LiveId" clId="{CFAE5C6C-B60B-4112-9A3B-0738D70F47E5}" dt="2024-05-19T21:16:13.356" v="4837" actId="1076"/>
          <ac:spMkLst>
            <pc:docMk/>
            <pc:sldMk cId="4198635727" sldId="285"/>
            <ac:spMk id="97" creationId="{44C6E46B-6183-4EC3-84E5-DC95C576BC0E}"/>
          </ac:spMkLst>
        </pc:spChg>
        <pc:spChg chg="mod">
          <ac:chgData name="Nariman Alawami" userId="96339514bedc5833" providerId="LiveId" clId="{CFAE5C6C-B60B-4112-9A3B-0738D70F47E5}" dt="2024-05-19T21:16:14.356" v="4838" actId="1076"/>
          <ac:spMkLst>
            <pc:docMk/>
            <pc:sldMk cId="4198635727" sldId="285"/>
            <ac:spMk id="98" creationId="{24D04F7C-ED0B-400A-82EA-6D644CEEA7B2}"/>
          </ac:spMkLst>
        </pc:spChg>
        <pc:spChg chg="mod">
          <ac:chgData name="Nariman Alawami" userId="96339514bedc5833" providerId="LiveId" clId="{CFAE5C6C-B60B-4112-9A3B-0738D70F47E5}" dt="2024-05-19T21:10:45.456" v="4811" actId="14100"/>
          <ac:spMkLst>
            <pc:docMk/>
            <pc:sldMk cId="4198635727" sldId="285"/>
            <ac:spMk id="166" creationId="{48AEAB1D-D8EB-4024-A637-4E4B3435E5C3}"/>
          </ac:spMkLst>
        </pc:spChg>
        <pc:spChg chg="mod">
          <ac:chgData name="Nariman Alawami" userId="96339514bedc5833" providerId="LiveId" clId="{CFAE5C6C-B60B-4112-9A3B-0738D70F47E5}" dt="2024-05-19T21:10:46.255" v="4812" actId="1076"/>
          <ac:spMkLst>
            <pc:docMk/>
            <pc:sldMk cId="4198635727" sldId="285"/>
            <ac:spMk id="167" creationId="{EC21FFA8-1314-42D7-8752-275D13105B35}"/>
          </ac:spMkLst>
        </pc:spChg>
        <pc:spChg chg="mod">
          <ac:chgData name="Nariman Alawami" userId="96339514bedc5833" providerId="LiveId" clId="{CFAE5C6C-B60B-4112-9A3B-0738D70F47E5}" dt="2024-05-19T21:22:40.035" v="4870" actId="1076"/>
          <ac:spMkLst>
            <pc:docMk/>
            <pc:sldMk cId="4198635727" sldId="285"/>
            <ac:spMk id="168" creationId="{59B96E79-B1A1-4C9F-9F4B-89B2B1914014}"/>
          </ac:spMkLst>
        </pc:spChg>
        <pc:spChg chg="mod">
          <ac:chgData name="Nariman Alawami" userId="96339514bedc5833" providerId="LiveId" clId="{CFAE5C6C-B60B-4112-9A3B-0738D70F47E5}" dt="2024-05-19T21:00:11.012" v="4717"/>
          <ac:spMkLst>
            <pc:docMk/>
            <pc:sldMk cId="4198635727" sldId="285"/>
            <ac:spMk id="169" creationId="{985F94D3-5CB7-4735-80FE-A50B0F4650BD}"/>
          </ac:spMkLst>
        </pc:spChg>
        <pc:spChg chg="mod">
          <ac:chgData name="Nariman Alawami" userId="96339514bedc5833" providerId="LiveId" clId="{CFAE5C6C-B60B-4112-9A3B-0738D70F47E5}" dt="2024-05-19T21:24:06.358" v="4877" actId="1076"/>
          <ac:spMkLst>
            <pc:docMk/>
            <pc:sldMk cId="4198635727" sldId="285"/>
            <ac:spMk id="170" creationId="{5CCA46A8-D469-4FDE-B7C1-DCC4063BA0D9}"/>
          </ac:spMkLst>
        </pc:spChg>
        <pc:spChg chg="mod">
          <ac:chgData name="Nariman Alawami" userId="96339514bedc5833" providerId="LiveId" clId="{CFAE5C6C-B60B-4112-9A3B-0738D70F47E5}" dt="2024-05-19T21:03:36.337" v="4759" actId="20577"/>
          <ac:spMkLst>
            <pc:docMk/>
            <pc:sldMk cId="4198635727" sldId="285"/>
            <ac:spMk id="171" creationId="{872A3B67-91DC-4EA1-989F-CF4308140AFD}"/>
          </ac:spMkLst>
        </pc:spChg>
        <pc:spChg chg="mod">
          <ac:chgData name="Nariman Alawami" userId="96339514bedc5833" providerId="LiveId" clId="{CFAE5C6C-B60B-4112-9A3B-0738D70F47E5}" dt="2024-05-19T21:23:29.951" v="4875" actId="1076"/>
          <ac:spMkLst>
            <pc:docMk/>
            <pc:sldMk cId="4198635727" sldId="285"/>
            <ac:spMk id="172" creationId="{E9E1CC2A-DEC9-40D8-AFD1-B622D9778CEF}"/>
          </ac:spMkLst>
        </pc:spChg>
        <pc:spChg chg="del mod">
          <ac:chgData name="Nariman Alawami" userId="96339514bedc5833" providerId="LiveId" clId="{CFAE5C6C-B60B-4112-9A3B-0738D70F47E5}" dt="2024-05-19T20:48:38.582" v="4705"/>
          <ac:spMkLst>
            <pc:docMk/>
            <pc:sldMk cId="4198635727" sldId="285"/>
            <ac:spMk id="173" creationId="{99A56CFD-2E8C-4A2B-BA14-77FA11C7E313}"/>
          </ac:spMkLst>
        </pc:spChg>
        <pc:grpChg chg="mod">
          <ac:chgData name="Nariman Alawami" userId="96339514bedc5833" providerId="LiveId" clId="{CFAE5C6C-B60B-4112-9A3B-0738D70F47E5}" dt="2024-05-19T21:18:22.639" v="4849" actId="1076"/>
          <ac:grpSpMkLst>
            <pc:docMk/>
            <pc:sldMk cId="4198635727" sldId="285"/>
            <ac:grpSpMk id="76" creationId="{9E24624F-6D13-4BE9-9714-1978CA5624E0}"/>
          </ac:grpSpMkLst>
        </pc:grpChg>
        <pc:cxnChg chg="mod">
          <ac:chgData name="Nariman Alawami" userId="96339514bedc5833" providerId="LiveId" clId="{CFAE5C6C-B60B-4112-9A3B-0738D70F47E5}" dt="2024-05-19T20:41:39.380" v="4688" actId="14100"/>
          <ac:cxnSpMkLst>
            <pc:docMk/>
            <pc:sldMk cId="4198635727" sldId="285"/>
            <ac:cxnSpMk id="99" creationId="{DCDE07D6-440C-446B-90AA-8F5186BCB163}"/>
          </ac:cxnSpMkLst>
        </pc:cxnChg>
      </pc:sldChg>
      <pc:sldChg chg="addSp modSp add mod">
        <pc:chgData name="Nariman Alawami" userId="96339514bedc5833" providerId="LiveId" clId="{CFAE5C6C-B60B-4112-9A3B-0738D70F47E5}" dt="2024-05-22T11:55:29.392" v="6515" actId="113"/>
        <pc:sldMkLst>
          <pc:docMk/>
          <pc:sldMk cId="638924106" sldId="286"/>
        </pc:sldMkLst>
        <pc:spChg chg="mod">
          <ac:chgData name="Nariman Alawami" userId="96339514bedc5833" providerId="LiveId" clId="{CFAE5C6C-B60B-4112-9A3B-0738D70F47E5}" dt="2024-05-22T11:55:29.392" v="6515" actId="113"/>
          <ac:spMkLst>
            <pc:docMk/>
            <pc:sldMk cId="638924106" sldId="286"/>
            <ac:spMk id="3" creationId="{00000000-0000-0000-0000-000000000000}"/>
          </ac:spMkLst>
        </pc:spChg>
        <pc:spChg chg="mod">
          <ac:chgData name="Nariman Alawami" userId="96339514bedc5833" providerId="LiveId" clId="{CFAE5C6C-B60B-4112-9A3B-0738D70F47E5}" dt="2024-05-22T11:50:53.845" v="6489" actId="14100"/>
          <ac:spMkLst>
            <pc:docMk/>
            <pc:sldMk cId="638924106" sldId="286"/>
            <ac:spMk id="5" creationId="{00000000-0000-0000-0000-000000000000}"/>
          </ac:spMkLst>
        </pc:spChg>
        <pc:spChg chg="mod">
          <ac:chgData name="Nariman Alawami" userId="96339514bedc5833" providerId="LiveId" clId="{CFAE5C6C-B60B-4112-9A3B-0738D70F47E5}" dt="2024-05-22T11:53:40.615" v="6501" actId="255"/>
          <ac:spMkLst>
            <pc:docMk/>
            <pc:sldMk cId="638924106" sldId="286"/>
            <ac:spMk id="6" creationId="{D37F7F73-E81C-4235-999F-94470CDA246A}"/>
          </ac:spMkLst>
        </pc:spChg>
        <pc:spChg chg="mod">
          <ac:chgData name="Nariman Alawami" userId="96339514bedc5833" providerId="LiveId" clId="{CFAE5C6C-B60B-4112-9A3B-0738D70F47E5}" dt="2024-05-22T11:35:54.668" v="6414"/>
          <ac:spMkLst>
            <pc:docMk/>
            <pc:sldMk cId="638924106" sldId="286"/>
            <ac:spMk id="7" creationId="{F3755B30-C8D0-FCFF-9C1A-F5341F942738}"/>
          </ac:spMkLst>
        </pc:spChg>
        <pc:spChg chg="mod">
          <ac:chgData name="Nariman Alawami" userId="96339514bedc5833" providerId="LiveId" clId="{CFAE5C6C-B60B-4112-9A3B-0738D70F47E5}" dt="2024-05-22T11:35:54.668" v="6414"/>
          <ac:spMkLst>
            <pc:docMk/>
            <pc:sldMk cId="638924106" sldId="286"/>
            <ac:spMk id="8" creationId="{7BB6857C-2BC9-5913-1A05-30EAD296054C}"/>
          </ac:spMkLst>
        </pc:spChg>
        <pc:spChg chg="mod">
          <ac:chgData name="Nariman Alawami" userId="96339514bedc5833" providerId="LiveId" clId="{CFAE5C6C-B60B-4112-9A3B-0738D70F47E5}" dt="2024-05-22T11:41:36.116" v="6449" actId="20577"/>
          <ac:spMkLst>
            <pc:docMk/>
            <pc:sldMk cId="638924106" sldId="286"/>
            <ac:spMk id="9" creationId="{6B20F8AF-25F6-0F34-3474-38E7FA3E08CA}"/>
          </ac:spMkLst>
        </pc:spChg>
        <pc:spChg chg="mod">
          <ac:chgData name="Nariman Alawami" userId="96339514bedc5833" providerId="LiveId" clId="{CFAE5C6C-B60B-4112-9A3B-0738D70F47E5}" dt="2024-05-22T11:35:54.668" v="6414"/>
          <ac:spMkLst>
            <pc:docMk/>
            <pc:sldMk cId="638924106" sldId="286"/>
            <ac:spMk id="10" creationId="{8205AF33-64B5-6E04-38CF-2A3643D56BA0}"/>
          </ac:spMkLst>
        </pc:spChg>
        <pc:spChg chg="mod">
          <ac:chgData name="Nariman Alawami" userId="96339514bedc5833" providerId="LiveId" clId="{CFAE5C6C-B60B-4112-9A3B-0738D70F47E5}" dt="2024-05-22T11:46:25.033" v="6465" actId="14100"/>
          <ac:spMkLst>
            <pc:docMk/>
            <pc:sldMk cId="638924106" sldId="286"/>
            <ac:spMk id="11" creationId="{5163BA5E-0511-F24B-1A35-774519FC1A48}"/>
          </ac:spMkLst>
        </pc:spChg>
        <pc:spChg chg="mod">
          <ac:chgData name="Nariman Alawami" userId="96339514bedc5833" providerId="LiveId" clId="{CFAE5C6C-B60B-4112-9A3B-0738D70F47E5}" dt="2024-05-22T11:35:54.668" v="6414"/>
          <ac:spMkLst>
            <pc:docMk/>
            <pc:sldMk cId="638924106" sldId="286"/>
            <ac:spMk id="12" creationId="{5E0C6138-4A76-8151-8141-25FDE177E357}"/>
          </ac:spMkLst>
        </pc:spChg>
        <pc:spChg chg="mod">
          <ac:chgData name="Nariman Alawami" userId="96339514bedc5833" providerId="LiveId" clId="{CFAE5C6C-B60B-4112-9A3B-0738D70F47E5}" dt="2024-05-22T11:46:23.241" v="6463" actId="14100"/>
          <ac:spMkLst>
            <pc:docMk/>
            <pc:sldMk cId="638924106" sldId="286"/>
            <ac:spMk id="13" creationId="{AB782A0B-6ABB-02E2-14CA-91A24F9A9215}"/>
          </ac:spMkLst>
        </pc:spChg>
        <pc:spChg chg="mod">
          <ac:chgData name="Nariman Alawami" userId="96339514bedc5833" providerId="LiveId" clId="{CFAE5C6C-B60B-4112-9A3B-0738D70F47E5}" dt="2024-05-22T11:36:33.973" v="6420" actId="1076"/>
          <ac:spMkLst>
            <pc:docMk/>
            <pc:sldMk cId="638924106" sldId="286"/>
            <ac:spMk id="14" creationId="{793A7F6E-AA36-3D08-F902-693092D48542}"/>
          </ac:spMkLst>
        </pc:spChg>
        <pc:spChg chg="mod">
          <ac:chgData name="Nariman Alawami" userId="96339514bedc5833" providerId="LiveId" clId="{CFAE5C6C-B60B-4112-9A3B-0738D70F47E5}" dt="2024-05-22T11:37:08.597" v="6421"/>
          <ac:spMkLst>
            <pc:docMk/>
            <pc:sldMk cId="638924106" sldId="286"/>
            <ac:spMk id="16" creationId="{CBDC4D8D-0F7C-B8B2-C022-4380355F1F70}"/>
          </ac:spMkLst>
        </pc:spChg>
        <pc:spChg chg="mod">
          <ac:chgData name="Nariman Alawami" userId="96339514bedc5833" providerId="LiveId" clId="{CFAE5C6C-B60B-4112-9A3B-0738D70F47E5}" dt="2024-05-22T11:37:08.597" v="6421"/>
          <ac:spMkLst>
            <pc:docMk/>
            <pc:sldMk cId="638924106" sldId="286"/>
            <ac:spMk id="17" creationId="{77BBA3FB-8A26-E2E3-BC06-61375BEF7906}"/>
          </ac:spMkLst>
        </pc:spChg>
        <pc:spChg chg="mod">
          <ac:chgData name="Nariman Alawami" userId="96339514bedc5833" providerId="LiveId" clId="{CFAE5C6C-B60B-4112-9A3B-0738D70F47E5}" dt="2024-05-22T11:37:08.597" v="6421"/>
          <ac:spMkLst>
            <pc:docMk/>
            <pc:sldMk cId="638924106" sldId="286"/>
            <ac:spMk id="18" creationId="{7B01FF28-9DA1-7D69-B1E7-63E0998D8080}"/>
          </ac:spMkLst>
        </pc:spChg>
        <pc:spChg chg="mod">
          <ac:chgData name="Nariman Alawami" userId="96339514bedc5833" providerId="LiveId" clId="{CFAE5C6C-B60B-4112-9A3B-0738D70F47E5}" dt="2024-05-22T11:37:08.597" v="6421"/>
          <ac:spMkLst>
            <pc:docMk/>
            <pc:sldMk cId="638924106" sldId="286"/>
            <ac:spMk id="19" creationId="{FECA0F9E-40AB-A34F-D058-F2C1158EABB3}"/>
          </ac:spMkLst>
        </pc:spChg>
        <pc:spChg chg="mod">
          <ac:chgData name="Nariman Alawami" userId="96339514bedc5833" providerId="LiveId" clId="{CFAE5C6C-B60B-4112-9A3B-0738D70F47E5}" dt="2024-05-22T11:37:08.597" v="6421"/>
          <ac:spMkLst>
            <pc:docMk/>
            <pc:sldMk cId="638924106" sldId="286"/>
            <ac:spMk id="21" creationId="{0DEC94A3-E65A-561A-B7AD-52F63E6A669F}"/>
          </ac:spMkLst>
        </pc:spChg>
        <pc:spChg chg="mod">
          <ac:chgData name="Nariman Alawami" userId="96339514bedc5833" providerId="LiveId" clId="{CFAE5C6C-B60B-4112-9A3B-0738D70F47E5}" dt="2024-05-22T11:37:08.597" v="6421"/>
          <ac:spMkLst>
            <pc:docMk/>
            <pc:sldMk cId="638924106" sldId="286"/>
            <ac:spMk id="22" creationId="{0633F9B2-716E-073C-6674-10BCF9A7D094}"/>
          </ac:spMkLst>
        </pc:spChg>
        <pc:spChg chg="mod">
          <ac:chgData name="Nariman Alawami" userId="96339514bedc5833" providerId="LiveId" clId="{CFAE5C6C-B60B-4112-9A3B-0738D70F47E5}" dt="2024-05-22T11:37:08.597" v="6421"/>
          <ac:spMkLst>
            <pc:docMk/>
            <pc:sldMk cId="638924106" sldId="286"/>
            <ac:spMk id="23" creationId="{521BCC89-DAA7-EBDB-DC45-813C4428FEB3}"/>
          </ac:spMkLst>
        </pc:spChg>
        <pc:spChg chg="mod">
          <ac:chgData name="Nariman Alawami" userId="96339514bedc5833" providerId="LiveId" clId="{CFAE5C6C-B60B-4112-9A3B-0738D70F47E5}" dt="2024-05-22T11:49:00.917" v="6475" actId="14100"/>
          <ac:spMkLst>
            <pc:docMk/>
            <pc:sldMk cId="638924106" sldId="286"/>
            <ac:spMk id="25" creationId="{0E599ADE-BBED-4D73-9F80-66EFC496C559}"/>
          </ac:spMkLst>
        </pc:spChg>
        <pc:spChg chg="mod">
          <ac:chgData name="Nariman Alawami" userId="96339514bedc5833" providerId="LiveId" clId="{CFAE5C6C-B60B-4112-9A3B-0738D70F47E5}" dt="2024-05-22T11:37:49.601" v="6422"/>
          <ac:spMkLst>
            <pc:docMk/>
            <pc:sldMk cId="638924106" sldId="286"/>
            <ac:spMk id="26" creationId="{8B2FD03D-2DEF-C2F6-FB7F-AB4E70CC0384}"/>
          </ac:spMkLst>
        </pc:spChg>
        <pc:spChg chg="mod">
          <ac:chgData name="Nariman Alawami" userId="96339514bedc5833" providerId="LiveId" clId="{CFAE5C6C-B60B-4112-9A3B-0738D70F47E5}" dt="2024-05-22T11:37:49.601" v="6422"/>
          <ac:spMkLst>
            <pc:docMk/>
            <pc:sldMk cId="638924106" sldId="286"/>
            <ac:spMk id="27" creationId="{3DE65A5B-FE04-417D-DF67-9CBA3654211F}"/>
          </ac:spMkLst>
        </pc:spChg>
        <pc:spChg chg="mod">
          <ac:chgData name="Nariman Alawami" userId="96339514bedc5833" providerId="LiveId" clId="{CFAE5C6C-B60B-4112-9A3B-0738D70F47E5}" dt="2024-05-22T11:37:49.601" v="6422"/>
          <ac:spMkLst>
            <pc:docMk/>
            <pc:sldMk cId="638924106" sldId="286"/>
            <ac:spMk id="28" creationId="{B575BE8B-829C-8BAB-1487-97F76CC2DE6A}"/>
          </ac:spMkLst>
        </pc:spChg>
        <pc:spChg chg="mod">
          <ac:chgData name="Nariman Alawami" userId="96339514bedc5833" providerId="LiveId" clId="{CFAE5C6C-B60B-4112-9A3B-0738D70F47E5}" dt="2024-05-22T11:37:49.601" v="6422"/>
          <ac:spMkLst>
            <pc:docMk/>
            <pc:sldMk cId="638924106" sldId="286"/>
            <ac:spMk id="29" creationId="{83532D64-B904-E976-AB14-C171C1DF0B3C}"/>
          </ac:spMkLst>
        </pc:spChg>
        <pc:spChg chg="mod">
          <ac:chgData name="Nariman Alawami" userId="96339514bedc5833" providerId="LiveId" clId="{CFAE5C6C-B60B-4112-9A3B-0738D70F47E5}" dt="2024-05-22T11:37:49.601" v="6422"/>
          <ac:spMkLst>
            <pc:docMk/>
            <pc:sldMk cId="638924106" sldId="286"/>
            <ac:spMk id="30" creationId="{98328F0D-824C-E5A2-E519-68F6C5EF05A7}"/>
          </ac:spMkLst>
        </pc:spChg>
        <pc:spChg chg="mod">
          <ac:chgData name="Nariman Alawami" userId="96339514bedc5833" providerId="LiveId" clId="{CFAE5C6C-B60B-4112-9A3B-0738D70F47E5}" dt="2024-05-22T11:37:49.601" v="6422"/>
          <ac:spMkLst>
            <pc:docMk/>
            <pc:sldMk cId="638924106" sldId="286"/>
            <ac:spMk id="31" creationId="{574C756E-67B1-2384-8894-9C839C3186A9}"/>
          </ac:spMkLst>
        </pc:spChg>
        <pc:spChg chg="mod">
          <ac:chgData name="Nariman Alawami" userId="96339514bedc5833" providerId="LiveId" clId="{CFAE5C6C-B60B-4112-9A3B-0738D70F47E5}" dt="2024-05-22T11:37:49.601" v="6422"/>
          <ac:spMkLst>
            <pc:docMk/>
            <pc:sldMk cId="638924106" sldId="286"/>
            <ac:spMk id="32" creationId="{EE58787E-A0EE-DA35-45E2-55FE1C47EABD}"/>
          </ac:spMkLst>
        </pc:spChg>
        <pc:spChg chg="add mod">
          <ac:chgData name="Nariman Alawami" userId="96339514bedc5833" providerId="LiveId" clId="{CFAE5C6C-B60B-4112-9A3B-0738D70F47E5}" dt="2024-05-22T11:53:41.960" v="6502" actId="20577"/>
          <ac:spMkLst>
            <pc:docMk/>
            <pc:sldMk cId="638924106" sldId="286"/>
            <ac:spMk id="34" creationId="{E21B03FD-B069-4FEC-0081-CCA8131A145E}"/>
          </ac:spMkLst>
        </pc:spChg>
        <pc:spChg chg="add mod">
          <ac:chgData name="Nariman Alawami" userId="96339514bedc5833" providerId="LiveId" clId="{CFAE5C6C-B60B-4112-9A3B-0738D70F47E5}" dt="2024-05-22T11:51:53.244" v="6495" actId="1076"/>
          <ac:spMkLst>
            <pc:docMk/>
            <pc:sldMk cId="638924106" sldId="286"/>
            <ac:spMk id="36" creationId="{7BBEBA04-09B2-EFB4-452A-BF0518DA60D1}"/>
          </ac:spMkLst>
        </pc:spChg>
        <pc:spChg chg="add mod">
          <ac:chgData name="Nariman Alawami" userId="96339514bedc5833" providerId="LiveId" clId="{CFAE5C6C-B60B-4112-9A3B-0738D70F47E5}" dt="2024-05-22T11:49:00.917" v="6475" actId="14100"/>
          <ac:spMkLst>
            <pc:docMk/>
            <pc:sldMk cId="638924106" sldId="286"/>
            <ac:spMk id="38" creationId="{7F4FCF80-BD94-5E62-F820-CD17B0D1E13F}"/>
          </ac:spMkLst>
        </pc:spChg>
        <pc:grpChg chg="add mod">
          <ac:chgData name="Nariman Alawami" userId="96339514bedc5833" providerId="LiveId" clId="{CFAE5C6C-B60B-4112-9A3B-0738D70F47E5}" dt="2024-05-22T11:52:05.156" v="6497" actId="14100"/>
          <ac:grpSpMkLst>
            <pc:docMk/>
            <pc:sldMk cId="638924106" sldId="286"/>
            <ac:grpSpMk id="2" creationId="{E2BCD674-2015-6D71-EC21-6FFBFB9301E2}"/>
          </ac:grpSpMkLst>
        </pc:grpChg>
        <pc:grpChg chg="mod">
          <ac:chgData name="Nariman Alawami" userId="96339514bedc5833" providerId="LiveId" clId="{CFAE5C6C-B60B-4112-9A3B-0738D70F47E5}" dt="2024-05-22T11:35:54.668" v="6414"/>
          <ac:grpSpMkLst>
            <pc:docMk/>
            <pc:sldMk cId="638924106" sldId="286"/>
            <ac:grpSpMk id="4" creationId="{AA7090B2-07AE-5FD8-C0CE-9D1F0BEFDF2A}"/>
          </ac:grpSpMkLst>
        </pc:grpChg>
        <pc:grpChg chg="add mod">
          <ac:chgData name="Nariman Alawami" userId="96339514bedc5833" providerId="LiveId" clId="{CFAE5C6C-B60B-4112-9A3B-0738D70F47E5}" dt="2024-05-22T11:52:01.200" v="6496" actId="14100"/>
          <ac:grpSpMkLst>
            <pc:docMk/>
            <pc:sldMk cId="638924106" sldId="286"/>
            <ac:grpSpMk id="15" creationId="{20CFA36C-4C7E-AC9A-A174-950FE64AC4EC}"/>
          </ac:grpSpMkLst>
        </pc:grpChg>
        <pc:grpChg chg="add mod">
          <ac:chgData name="Nariman Alawami" userId="96339514bedc5833" providerId="LiveId" clId="{CFAE5C6C-B60B-4112-9A3B-0738D70F47E5}" dt="2024-05-22T11:52:11.182" v="6498" actId="14100"/>
          <ac:grpSpMkLst>
            <pc:docMk/>
            <pc:sldMk cId="638924106" sldId="286"/>
            <ac:grpSpMk id="24" creationId="{EE743397-A1BB-1A69-9B11-F2A99E993BCF}"/>
          </ac:grpSpMkLst>
        </pc:grpChg>
        <pc:grpChg chg="mod">
          <ac:chgData name="Nariman Alawami" userId="96339514bedc5833" providerId="LiveId" clId="{CFAE5C6C-B60B-4112-9A3B-0738D70F47E5}" dt="2024-05-22T11:49:00.917" v="6475" actId="14100"/>
          <ac:grpSpMkLst>
            <pc:docMk/>
            <pc:sldMk cId="638924106" sldId="286"/>
            <ac:grpSpMk id="137" creationId="{50A05CF2-0ABA-4841-96BC-0E127A70AF62}"/>
          </ac:grpSpMkLst>
        </pc:grpChg>
        <pc:cxnChg chg="mod">
          <ac:chgData name="Nariman Alawami" userId="96339514bedc5833" providerId="LiveId" clId="{CFAE5C6C-B60B-4112-9A3B-0738D70F47E5}" dt="2024-05-22T11:55:16.244" v="6513" actId="14100"/>
          <ac:cxnSpMkLst>
            <pc:docMk/>
            <pc:sldMk cId="638924106" sldId="286"/>
            <ac:cxnSpMk id="20" creationId="{DCDE07D6-440C-446B-90AA-8F5186BCB163}"/>
          </ac:cxnSpMkLst>
        </pc:cxnChg>
      </pc:sldChg>
      <pc:sldChg chg="delSp modSp add mod">
        <pc:chgData name="Nariman Alawami" userId="96339514bedc5833" providerId="LiveId" clId="{CFAE5C6C-B60B-4112-9A3B-0738D70F47E5}" dt="2024-05-22T09:09:56.108" v="6219" actId="1076"/>
        <pc:sldMkLst>
          <pc:docMk/>
          <pc:sldMk cId="477948185" sldId="287"/>
        </pc:sldMkLst>
        <pc:spChg chg="mod">
          <ac:chgData name="Nariman Alawami" userId="96339514bedc5833" providerId="LiveId" clId="{CFAE5C6C-B60B-4112-9A3B-0738D70F47E5}" dt="2024-05-20T07:12:02.592" v="5458" actId="113"/>
          <ac:spMkLst>
            <pc:docMk/>
            <pc:sldMk cId="477948185" sldId="287"/>
            <ac:spMk id="3" creationId="{00000000-0000-0000-0000-000000000000}"/>
          </ac:spMkLst>
        </pc:spChg>
        <pc:spChg chg="mod">
          <ac:chgData name="Nariman Alawami" userId="96339514bedc5833" providerId="LiveId" clId="{CFAE5C6C-B60B-4112-9A3B-0738D70F47E5}" dt="2024-05-22T09:09:56.108" v="6219" actId="1076"/>
          <ac:spMkLst>
            <pc:docMk/>
            <pc:sldMk cId="477948185" sldId="287"/>
            <ac:spMk id="5" creationId="{00000000-0000-0000-0000-000000000000}"/>
          </ac:spMkLst>
        </pc:spChg>
        <pc:cxnChg chg="del">
          <ac:chgData name="Nariman Alawami" userId="96339514bedc5833" providerId="LiveId" clId="{CFAE5C6C-B60B-4112-9A3B-0738D70F47E5}" dt="2024-05-20T07:11:42.447" v="5454" actId="478"/>
          <ac:cxnSpMkLst>
            <pc:docMk/>
            <pc:sldMk cId="477948185" sldId="287"/>
            <ac:cxnSpMk id="20" creationId="{DCDE07D6-440C-446B-90AA-8F5186BCB163}"/>
          </ac:cxnSpMkLst>
        </pc:cxnChg>
      </pc:sldChg>
      <pc:sldChg chg="addSp modSp add mod ord modAnim">
        <pc:chgData name="Nariman Alawami" userId="96339514bedc5833" providerId="LiveId" clId="{CFAE5C6C-B60B-4112-9A3B-0738D70F47E5}" dt="2024-05-19T22:00:32.768" v="5358"/>
        <pc:sldMkLst>
          <pc:docMk/>
          <pc:sldMk cId="1574480065" sldId="288"/>
        </pc:sldMkLst>
        <pc:spChg chg="mod">
          <ac:chgData name="Nariman Alawami" userId="96339514bedc5833" providerId="LiveId" clId="{CFAE5C6C-B60B-4112-9A3B-0738D70F47E5}" dt="2024-05-19T21:31:07.553" v="4912" actId="20577"/>
          <ac:spMkLst>
            <pc:docMk/>
            <pc:sldMk cId="1574480065" sldId="288"/>
            <ac:spMk id="2" creationId="{00000000-0000-0000-0000-000000000000}"/>
          </ac:spMkLst>
        </pc:spChg>
        <pc:spChg chg="add mod">
          <ac:chgData name="Nariman Alawami" userId="96339514bedc5833" providerId="LiveId" clId="{CFAE5C6C-B60B-4112-9A3B-0738D70F47E5}" dt="2024-05-19T21:58:47.021" v="5356" actId="113"/>
          <ac:spMkLst>
            <pc:docMk/>
            <pc:sldMk cId="1574480065" sldId="288"/>
            <ac:spMk id="4" creationId="{28DCF009-B462-E216-DC10-42C4648F0A1E}"/>
          </ac:spMkLst>
        </pc:spChg>
        <pc:spChg chg="mod">
          <ac:chgData name="Nariman Alawami" userId="96339514bedc5833" providerId="LiveId" clId="{CFAE5C6C-B60B-4112-9A3B-0738D70F47E5}" dt="2024-05-19T21:58:15.499" v="5353" actId="313"/>
          <ac:spMkLst>
            <pc:docMk/>
            <pc:sldMk cId="1574480065" sldId="288"/>
            <ac:spMk id="59" creationId="{00000000-0000-0000-0000-000000000000}"/>
          </ac:spMkLst>
        </pc:spChg>
        <pc:spChg chg="mod">
          <ac:chgData name="Nariman Alawami" userId="96339514bedc5833" providerId="LiveId" clId="{CFAE5C6C-B60B-4112-9A3B-0738D70F47E5}" dt="2024-05-19T21:55:25.307" v="5236" actId="1076"/>
          <ac:spMkLst>
            <pc:docMk/>
            <pc:sldMk cId="1574480065" sldId="288"/>
            <ac:spMk id="63" creationId="{00000000-0000-0000-0000-000000000000}"/>
          </ac:spMkLst>
        </pc:spChg>
        <pc:spChg chg="mod">
          <ac:chgData name="Nariman Alawami" userId="96339514bedc5833" providerId="LiveId" clId="{CFAE5C6C-B60B-4112-9A3B-0738D70F47E5}" dt="2024-05-19T21:48:06.206" v="5003" actId="20577"/>
          <ac:spMkLst>
            <pc:docMk/>
            <pc:sldMk cId="1574480065" sldId="288"/>
            <ac:spMk id="66" creationId="{00000000-0000-0000-0000-000000000000}"/>
          </ac:spMkLst>
        </pc:spChg>
        <pc:spChg chg="mod">
          <ac:chgData name="Nariman Alawami" userId="96339514bedc5833" providerId="LiveId" clId="{CFAE5C6C-B60B-4112-9A3B-0738D70F47E5}" dt="2024-05-19T21:58:38.846" v="5354" actId="113"/>
          <ac:spMkLst>
            <pc:docMk/>
            <pc:sldMk cId="1574480065" sldId="288"/>
            <ac:spMk id="70" creationId="{00000000-0000-0000-0000-000000000000}"/>
          </ac:spMkLst>
        </pc:spChg>
        <pc:spChg chg="mod">
          <ac:chgData name="Nariman Alawami" userId="96339514bedc5833" providerId="LiveId" clId="{CFAE5C6C-B60B-4112-9A3B-0738D70F47E5}" dt="2024-05-19T21:32:10.548" v="4913" actId="20577"/>
          <ac:spMkLst>
            <pc:docMk/>
            <pc:sldMk cId="1574480065" sldId="288"/>
            <ac:spMk id="73" creationId="{00000000-0000-0000-0000-000000000000}"/>
          </ac:spMkLst>
        </pc:spChg>
        <pc:spChg chg="mod">
          <ac:chgData name="Nariman Alawami" userId="96339514bedc5833" providerId="LiveId" clId="{CFAE5C6C-B60B-4112-9A3B-0738D70F47E5}" dt="2024-05-19T21:58:43.369" v="5355" actId="113"/>
          <ac:spMkLst>
            <pc:docMk/>
            <pc:sldMk cId="1574480065" sldId="288"/>
            <ac:spMk id="107" creationId="{00000000-0000-0000-0000-000000000000}"/>
          </ac:spMkLst>
        </pc:spChg>
        <pc:spChg chg="mod">
          <ac:chgData name="Nariman Alawami" userId="96339514bedc5833" providerId="LiveId" clId="{CFAE5C6C-B60B-4112-9A3B-0738D70F47E5}" dt="2024-05-19T21:50:58.981" v="5112" actId="1076"/>
          <ac:spMkLst>
            <pc:docMk/>
            <pc:sldMk cId="1574480065" sldId="288"/>
            <ac:spMk id="110" creationId="{00000000-0000-0000-0000-000000000000}"/>
          </ac:spMkLst>
        </pc:spChg>
      </pc:sldChg>
      <pc:sldChg chg="modSp add mod modAnim">
        <pc:chgData name="Nariman Alawami" userId="96339514bedc5833" providerId="LiveId" clId="{CFAE5C6C-B60B-4112-9A3B-0738D70F47E5}" dt="2024-05-22T09:20:08.940" v="6245" actId="113"/>
        <pc:sldMkLst>
          <pc:docMk/>
          <pc:sldMk cId="1303153251" sldId="289"/>
        </pc:sldMkLst>
        <pc:spChg chg="mod">
          <ac:chgData name="Nariman Alawami" userId="96339514bedc5833" providerId="LiveId" clId="{CFAE5C6C-B60B-4112-9A3B-0738D70F47E5}" dt="2024-05-22T09:20:08.940" v="6245" actId="113"/>
          <ac:spMkLst>
            <pc:docMk/>
            <pc:sldMk cId="1303153251" sldId="289"/>
            <ac:spMk id="3" creationId="{00000000-0000-0000-0000-000000000000}"/>
          </ac:spMkLst>
        </pc:spChg>
        <pc:spChg chg="mod">
          <ac:chgData name="Nariman Alawami" userId="96339514bedc5833" providerId="LiveId" clId="{CFAE5C6C-B60B-4112-9A3B-0738D70F47E5}" dt="2024-05-22T09:10:58.847" v="6220" actId="255"/>
          <ac:spMkLst>
            <pc:docMk/>
            <pc:sldMk cId="1303153251" sldId="289"/>
            <ac:spMk id="5" creationId="{00000000-0000-0000-0000-000000000000}"/>
          </ac:spMkLst>
        </pc:spChg>
        <pc:cxnChg chg="mod">
          <ac:chgData name="Nariman Alawami" userId="96339514bedc5833" providerId="LiveId" clId="{CFAE5C6C-B60B-4112-9A3B-0738D70F47E5}" dt="2024-05-20T09:51:24.898" v="5515" actId="14100"/>
          <ac:cxnSpMkLst>
            <pc:docMk/>
            <pc:sldMk cId="1303153251" sldId="289"/>
            <ac:cxnSpMk id="20" creationId="{DCDE07D6-440C-446B-90AA-8F5186BCB163}"/>
          </ac:cxnSpMkLst>
        </pc:cxnChg>
      </pc:sldChg>
      <pc:sldChg chg="addSp delSp modSp add mod ord">
        <pc:chgData name="Nariman Alawami" userId="96339514bedc5833" providerId="LiveId" clId="{CFAE5C6C-B60B-4112-9A3B-0738D70F47E5}" dt="2024-05-22T09:18:19.848" v="6240" actId="5793"/>
        <pc:sldMkLst>
          <pc:docMk/>
          <pc:sldMk cId="2131259564" sldId="290"/>
        </pc:sldMkLst>
        <pc:spChg chg="add mod">
          <ac:chgData name="Nariman Alawami" userId="96339514bedc5833" providerId="LiveId" clId="{CFAE5C6C-B60B-4112-9A3B-0738D70F47E5}" dt="2024-05-20T10:02:54.474" v="5551"/>
          <ac:spMkLst>
            <pc:docMk/>
            <pc:sldMk cId="2131259564" sldId="290"/>
            <ac:spMk id="2" creationId="{5F248A2A-D551-990F-78EB-5E3D07A2F483}"/>
          </ac:spMkLst>
        </pc:spChg>
        <pc:spChg chg="mod">
          <ac:chgData name="Nariman Alawami" userId="96339514bedc5833" providerId="LiveId" clId="{CFAE5C6C-B60B-4112-9A3B-0738D70F47E5}" dt="2024-05-20T10:02:19.222" v="5547" actId="1076"/>
          <ac:spMkLst>
            <pc:docMk/>
            <pc:sldMk cId="2131259564" sldId="290"/>
            <ac:spMk id="3" creationId="{00000000-0000-0000-0000-000000000000}"/>
          </ac:spMkLst>
        </pc:spChg>
        <pc:spChg chg="add mod">
          <ac:chgData name="Nariman Alawami" userId="96339514bedc5833" providerId="LiveId" clId="{CFAE5C6C-B60B-4112-9A3B-0738D70F47E5}" dt="2024-05-20T10:02:58.334" v="5552"/>
          <ac:spMkLst>
            <pc:docMk/>
            <pc:sldMk cId="2131259564" sldId="290"/>
            <ac:spMk id="4" creationId="{60A757A3-D824-0765-5763-8C24391C7210}"/>
          </ac:spMkLst>
        </pc:spChg>
        <pc:spChg chg="mod">
          <ac:chgData name="Nariman Alawami" userId="96339514bedc5833" providerId="LiveId" clId="{CFAE5C6C-B60B-4112-9A3B-0738D70F47E5}" dt="2024-05-22T09:18:19.848" v="6240" actId="5793"/>
          <ac:spMkLst>
            <pc:docMk/>
            <pc:sldMk cId="2131259564" sldId="290"/>
            <ac:spMk id="5" creationId="{00000000-0000-0000-0000-000000000000}"/>
          </ac:spMkLst>
        </pc:spChg>
        <pc:grpChg chg="mod">
          <ac:chgData name="Nariman Alawami" userId="96339514bedc5833" providerId="LiveId" clId="{CFAE5C6C-B60B-4112-9A3B-0738D70F47E5}" dt="2024-05-20T10:02:27.216" v="5549" actId="1076"/>
          <ac:grpSpMkLst>
            <pc:docMk/>
            <pc:sldMk cId="2131259564" sldId="290"/>
            <ac:grpSpMk id="137" creationId="{50A05CF2-0ABA-4841-96BC-0E127A70AF62}"/>
          </ac:grpSpMkLst>
        </pc:grpChg>
        <pc:cxnChg chg="del">
          <ac:chgData name="Nariman Alawami" userId="96339514bedc5833" providerId="LiveId" clId="{CFAE5C6C-B60B-4112-9A3B-0738D70F47E5}" dt="2024-05-20T09:54:44.042" v="5535" actId="478"/>
          <ac:cxnSpMkLst>
            <pc:docMk/>
            <pc:sldMk cId="2131259564" sldId="290"/>
            <ac:cxnSpMk id="20" creationId="{DCDE07D6-440C-446B-90AA-8F5186BCB163}"/>
          </ac:cxnSpMkLst>
        </pc:cxnChg>
      </pc:sldChg>
      <pc:sldChg chg="add del">
        <pc:chgData name="Nariman Alawami" userId="96339514bedc5833" providerId="LiveId" clId="{CFAE5C6C-B60B-4112-9A3B-0738D70F47E5}" dt="2024-05-22T12:03:59.985" v="6572" actId="2696"/>
        <pc:sldMkLst>
          <pc:docMk/>
          <pc:sldMk cId="2162845353" sldId="291"/>
        </pc:sldMkLst>
      </pc:sldChg>
      <pc:sldChg chg="delSp modSp add mod">
        <pc:chgData name="Nariman Alawami" userId="96339514bedc5833" providerId="LiveId" clId="{CFAE5C6C-B60B-4112-9A3B-0738D70F47E5}" dt="2024-05-22T13:08:16.725" v="6733" actId="1076"/>
        <pc:sldMkLst>
          <pc:docMk/>
          <pc:sldMk cId="1987565234" sldId="292"/>
        </pc:sldMkLst>
        <pc:spChg chg="mod">
          <ac:chgData name="Nariman Alawami" userId="96339514bedc5833" providerId="LiveId" clId="{CFAE5C6C-B60B-4112-9A3B-0738D70F47E5}" dt="2024-05-22T13:08:16.725" v="6733" actId="1076"/>
          <ac:spMkLst>
            <pc:docMk/>
            <pc:sldMk cId="1987565234" sldId="292"/>
            <ac:spMk id="3" creationId="{00000000-0000-0000-0000-000000000000}"/>
          </ac:spMkLst>
        </pc:spChg>
        <pc:spChg chg="del mod">
          <ac:chgData name="Nariman Alawami" userId="96339514bedc5833" providerId="LiveId" clId="{CFAE5C6C-B60B-4112-9A3B-0738D70F47E5}" dt="2024-05-22T11:56:24.196" v="6534" actId="478"/>
          <ac:spMkLst>
            <pc:docMk/>
            <pc:sldMk cId="1987565234" sldId="292"/>
            <ac:spMk id="5" creationId="{00000000-0000-0000-0000-000000000000}"/>
          </ac:spMkLst>
        </pc:spChg>
        <pc:cxnChg chg="del">
          <ac:chgData name="Nariman Alawami" userId="96339514bedc5833" providerId="LiveId" clId="{CFAE5C6C-B60B-4112-9A3B-0738D70F47E5}" dt="2024-05-22T11:56:14.243" v="6531" actId="478"/>
          <ac:cxnSpMkLst>
            <pc:docMk/>
            <pc:sldMk cId="1987565234" sldId="292"/>
            <ac:cxnSpMk id="20" creationId="{DCDE07D6-440C-446B-90AA-8F5186BCB163}"/>
          </ac:cxnSpMkLst>
        </pc:cxnChg>
      </pc:sldChg>
      <pc:sldChg chg="addSp delSp modSp add mod ord addAnim delAnim modAnim">
        <pc:chgData name="Nariman Alawami" userId="96339514bedc5833" providerId="LiveId" clId="{CFAE5C6C-B60B-4112-9A3B-0738D70F47E5}" dt="2024-05-22T09:19:30.248" v="6244" actId="1076"/>
        <pc:sldMkLst>
          <pc:docMk/>
          <pc:sldMk cId="3266197535" sldId="293"/>
        </pc:sldMkLst>
        <pc:spChg chg="add del">
          <ac:chgData name="Nariman Alawami" userId="96339514bedc5833" providerId="LiveId" clId="{CFAE5C6C-B60B-4112-9A3B-0738D70F47E5}" dt="2024-05-20T10:10:32.036" v="5609" actId="22"/>
          <ac:spMkLst>
            <pc:docMk/>
            <pc:sldMk cId="3266197535" sldId="293"/>
            <ac:spMk id="3" creationId="{DE16065A-B835-4D38-06D0-51641C1C721C}"/>
          </ac:spMkLst>
        </pc:spChg>
        <pc:spChg chg="del mod">
          <ac:chgData name="Nariman Alawami" userId="96339514bedc5833" providerId="LiveId" clId="{CFAE5C6C-B60B-4112-9A3B-0738D70F47E5}" dt="2024-05-20T10:13:46.285" v="5631" actId="21"/>
          <ac:spMkLst>
            <pc:docMk/>
            <pc:sldMk cId="3266197535" sldId="293"/>
            <ac:spMk id="8" creationId="{00B8B31B-C211-42DB-9DA8-622457790D6B}"/>
          </ac:spMkLst>
        </pc:spChg>
        <pc:spChg chg="mod">
          <ac:chgData name="Nariman Alawami" userId="96339514bedc5833" providerId="LiveId" clId="{CFAE5C6C-B60B-4112-9A3B-0738D70F47E5}" dt="2024-05-20T10:32:28.769" v="5752" actId="1076"/>
          <ac:spMkLst>
            <pc:docMk/>
            <pc:sldMk cId="3266197535" sldId="293"/>
            <ac:spMk id="9" creationId="{EE4F0F30-33A3-43F8-BF21-194CAE7C7E46}"/>
          </ac:spMkLst>
        </pc:spChg>
        <pc:spChg chg="mod">
          <ac:chgData name="Nariman Alawami" userId="96339514bedc5833" providerId="LiveId" clId="{CFAE5C6C-B60B-4112-9A3B-0738D70F47E5}" dt="2024-05-22T09:19:30.248" v="6244" actId="1076"/>
          <ac:spMkLst>
            <pc:docMk/>
            <pc:sldMk cId="3266197535" sldId="293"/>
            <ac:spMk id="10" creationId="{00000000-0000-0000-0000-000000000000}"/>
          </ac:spMkLst>
        </pc:spChg>
        <pc:spChg chg="mod">
          <ac:chgData name="Nariman Alawami" userId="96339514bedc5833" providerId="LiveId" clId="{CFAE5C6C-B60B-4112-9A3B-0738D70F47E5}" dt="2024-05-20T10:32:28.769" v="5752" actId="1076"/>
          <ac:spMkLst>
            <pc:docMk/>
            <pc:sldMk cId="3266197535" sldId="293"/>
            <ac:spMk id="34" creationId="{968849E7-E90E-4233-BBF3-1917B5957BFE}"/>
          </ac:spMkLst>
        </pc:spChg>
        <pc:spChg chg="mod">
          <ac:chgData name="Nariman Alawami" userId="96339514bedc5833" providerId="LiveId" clId="{CFAE5C6C-B60B-4112-9A3B-0738D70F47E5}" dt="2024-05-20T10:32:28.769" v="5752" actId="1076"/>
          <ac:spMkLst>
            <pc:docMk/>
            <pc:sldMk cId="3266197535" sldId="293"/>
            <ac:spMk id="35" creationId="{E251FA8C-F260-47E2-AF58-5C2C72938566}"/>
          </ac:spMkLst>
        </pc:spChg>
        <pc:spChg chg="del">
          <ac:chgData name="Nariman Alawami" userId="96339514bedc5833" providerId="LiveId" clId="{CFAE5C6C-B60B-4112-9A3B-0738D70F47E5}" dt="2024-05-20T10:31:12.192" v="5742" actId="478"/>
          <ac:spMkLst>
            <pc:docMk/>
            <pc:sldMk cId="3266197535" sldId="293"/>
            <ac:spMk id="91" creationId="{6143082C-51C0-471D-9041-B214996453F5}"/>
          </ac:spMkLst>
        </pc:spChg>
        <pc:spChg chg="del">
          <ac:chgData name="Nariman Alawami" userId="96339514bedc5833" providerId="LiveId" clId="{CFAE5C6C-B60B-4112-9A3B-0738D70F47E5}" dt="2024-05-20T10:31:03.173" v="5741" actId="478"/>
          <ac:spMkLst>
            <pc:docMk/>
            <pc:sldMk cId="3266197535" sldId="293"/>
            <ac:spMk id="92" creationId="{8F46ECFC-47EC-4D0C-B2B3-83251EC2F327}"/>
          </ac:spMkLst>
        </pc:spChg>
        <pc:spChg chg="mod">
          <ac:chgData name="Nariman Alawami" userId="96339514bedc5833" providerId="LiveId" clId="{CFAE5C6C-B60B-4112-9A3B-0738D70F47E5}" dt="2024-05-20T10:32:28.769" v="5752" actId="1076"/>
          <ac:spMkLst>
            <pc:docMk/>
            <pc:sldMk cId="3266197535" sldId="293"/>
            <ac:spMk id="93" creationId="{F95480E6-AC40-4CF8-9A7D-0F1BDE5D7E42}"/>
          </ac:spMkLst>
        </pc:spChg>
        <pc:spChg chg="del">
          <ac:chgData name="Nariman Alawami" userId="96339514bedc5833" providerId="LiveId" clId="{CFAE5C6C-B60B-4112-9A3B-0738D70F47E5}" dt="2024-05-20T10:30:51.722" v="5738" actId="478"/>
          <ac:spMkLst>
            <pc:docMk/>
            <pc:sldMk cId="3266197535" sldId="293"/>
            <ac:spMk id="94" creationId="{82B35839-FA8C-4A84-92A3-DE42215EAC83}"/>
          </ac:spMkLst>
        </pc:spChg>
        <pc:spChg chg="mod">
          <ac:chgData name="Nariman Alawami" userId="96339514bedc5833" providerId="LiveId" clId="{CFAE5C6C-B60B-4112-9A3B-0738D70F47E5}" dt="2024-05-20T10:32:28.769" v="5752" actId="1076"/>
          <ac:spMkLst>
            <pc:docMk/>
            <pc:sldMk cId="3266197535" sldId="293"/>
            <ac:spMk id="95" creationId="{1E7162AE-4EC6-4CDD-A5B6-B9F3C6D6438E}"/>
          </ac:spMkLst>
        </pc:spChg>
        <pc:spChg chg="mod">
          <ac:chgData name="Nariman Alawami" userId="96339514bedc5833" providerId="LiveId" clId="{CFAE5C6C-B60B-4112-9A3B-0738D70F47E5}" dt="2024-05-20T10:32:28.769" v="5752" actId="1076"/>
          <ac:spMkLst>
            <pc:docMk/>
            <pc:sldMk cId="3266197535" sldId="293"/>
            <ac:spMk id="96" creationId="{42309E1C-F029-48C0-9C8C-9ED19371E443}"/>
          </ac:spMkLst>
        </pc:spChg>
        <pc:spChg chg="mod">
          <ac:chgData name="Nariman Alawami" userId="96339514bedc5833" providerId="LiveId" clId="{CFAE5C6C-B60B-4112-9A3B-0738D70F47E5}" dt="2024-05-20T10:32:28.769" v="5752" actId="1076"/>
          <ac:spMkLst>
            <pc:docMk/>
            <pc:sldMk cId="3266197535" sldId="293"/>
            <ac:spMk id="97" creationId="{44C6E46B-6183-4EC3-84E5-DC95C576BC0E}"/>
          </ac:spMkLst>
        </pc:spChg>
        <pc:spChg chg="mod">
          <ac:chgData name="Nariman Alawami" userId="96339514bedc5833" providerId="LiveId" clId="{CFAE5C6C-B60B-4112-9A3B-0738D70F47E5}" dt="2024-05-20T10:32:28.769" v="5752" actId="1076"/>
          <ac:spMkLst>
            <pc:docMk/>
            <pc:sldMk cId="3266197535" sldId="293"/>
            <ac:spMk id="98" creationId="{24D04F7C-ED0B-400A-82EA-6D644CEEA7B2}"/>
          </ac:spMkLst>
        </pc:spChg>
        <pc:spChg chg="del mod">
          <ac:chgData name="Nariman Alawami" userId="96339514bedc5833" providerId="LiveId" clId="{CFAE5C6C-B60B-4112-9A3B-0738D70F47E5}" dt="2024-05-20T10:17:16.229" v="5690" actId="478"/>
          <ac:spMkLst>
            <pc:docMk/>
            <pc:sldMk cId="3266197535" sldId="293"/>
            <ac:spMk id="166" creationId="{48AEAB1D-D8EB-4024-A637-4E4B3435E5C3}"/>
          </ac:spMkLst>
        </pc:spChg>
        <pc:spChg chg="mod">
          <ac:chgData name="Nariman Alawami" userId="96339514bedc5833" providerId="LiveId" clId="{CFAE5C6C-B60B-4112-9A3B-0738D70F47E5}" dt="2024-05-20T10:32:28.769" v="5752" actId="1076"/>
          <ac:spMkLst>
            <pc:docMk/>
            <pc:sldMk cId="3266197535" sldId="293"/>
            <ac:spMk id="167" creationId="{EC21FFA8-1314-42D7-8752-275D13105B35}"/>
          </ac:spMkLst>
        </pc:spChg>
        <pc:spChg chg="del">
          <ac:chgData name="Nariman Alawami" userId="96339514bedc5833" providerId="LiveId" clId="{CFAE5C6C-B60B-4112-9A3B-0738D70F47E5}" dt="2024-05-20T10:21:14.487" v="5694" actId="478"/>
          <ac:spMkLst>
            <pc:docMk/>
            <pc:sldMk cId="3266197535" sldId="293"/>
            <ac:spMk id="168" creationId="{59B96E79-B1A1-4C9F-9F4B-89B2B1914014}"/>
          </ac:spMkLst>
        </pc:spChg>
        <pc:spChg chg="mod">
          <ac:chgData name="Nariman Alawami" userId="96339514bedc5833" providerId="LiveId" clId="{CFAE5C6C-B60B-4112-9A3B-0738D70F47E5}" dt="2024-05-20T10:36:55.348" v="5768" actId="1076"/>
          <ac:spMkLst>
            <pc:docMk/>
            <pc:sldMk cId="3266197535" sldId="293"/>
            <ac:spMk id="169" creationId="{985F94D3-5CB7-4735-80FE-A50B0F4650BD}"/>
          </ac:spMkLst>
        </pc:spChg>
        <pc:spChg chg="del mod">
          <ac:chgData name="Nariman Alawami" userId="96339514bedc5833" providerId="LiveId" clId="{CFAE5C6C-B60B-4112-9A3B-0738D70F47E5}" dt="2024-05-20T10:30:37.938" v="5735" actId="478"/>
          <ac:spMkLst>
            <pc:docMk/>
            <pc:sldMk cId="3266197535" sldId="293"/>
            <ac:spMk id="170" creationId="{5CCA46A8-D469-4FDE-B7C1-DCC4063BA0D9}"/>
          </ac:spMkLst>
        </pc:spChg>
        <pc:spChg chg="del mod">
          <ac:chgData name="Nariman Alawami" userId="96339514bedc5833" providerId="LiveId" clId="{CFAE5C6C-B60B-4112-9A3B-0738D70F47E5}" dt="2024-05-20T10:30:48.638" v="5737" actId="478"/>
          <ac:spMkLst>
            <pc:docMk/>
            <pc:sldMk cId="3266197535" sldId="293"/>
            <ac:spMk id="171" creationId="{872A3B67-91DC-4EA1-989F-CF4308140AFD}"/>
          </ac:spMkLst>
        </pc:spChg>
        <pc:spChg chg="del">
          <ac:chgData name="Nariman Alawami" userId="96339514bedc5833" providerId="LiveId" clId="{CFAE5C6C-B60B-4112-9A3B-0738D70F47E5}" dt="2024-05-20T10:24:19.886" v="5723" actId="478"/>
          <ac:spMkLst>
            <pc:docMk/>
            <pc:sldMk cId="3266197535" sldId="293"/>
            <ac:spMk id="172" creationId="{E9E1CC2A-DEC9-40D8-AFD1-B622D9778CEF}"/>
          </ac:spMkLst>
        </pc:spChg>
        <pc:spChg chg="add del mod">
          <ac:chgData name="Nariman Alawami" userId="96339514bedc5833" providerId="LiveId" clId="{CFAE5C6C-B60B-4112-9A3B-0738D70F47E5}" dt="2024-05-20T10:32:28.769" v="5752" actId="1076"/>
          <ac:spMkLst>
            <pc:docMk/>
            <pc:sldMk cId="3266197535" sldId="293"/>
            <ac:spMk id="173" creationId="{99A56CFD-2E8C-4A2B-BA14-77FA11C7E313}"/>
          </ac:spMkLst>
        </pc:spChg>
        <pc:grpChg chg="mod">
          <ac:chgData name="Nariman Alawami" userId="96339514bedc5833" providerId="LiveId" clId="{CFAE5C6C-B60B-4112-9A3B-0738D70F47E5}" dt="2024-05-20T10:32:40.657" v="5754" actId="1076"/>
          <ac:grpSpMkLst>
            <pc:docMk/>
            <pc:sldMk cId="3266197535" sldId="293"/>
            <ac:grpSpMk id="4" creationId="{50A05CF2-0ABA-4841-96BC-0E127A70AF62}"/>
          </ac:grpSpMkLst>
        </pc:grpChg>
        <pc:grpChg chg="add del mod">
          <ac:chgData name="Nariman Alawami" userId="96339514bedc5833" providerId="LiveId" clId="{CFAE5C6C-B60B-4112-9A3B-0738D70F47E5}" dt="2024-05-20T10:33:40.098" v="5758" actId="14100"/>
          <ac:grpSpMkLst>
            <pc:docMk/>
            <pc:sldMk cId="3266197535" sldId="293"/>
            <ac:grpSpMk id="76" creationId="{9E24624F-6D13-4BE9-9714-1978CA5624E0}"/>
          </ac:grpSpMkLst>
        </pc:grpChg>
        <pc:grpChg chg="del">
          <ac:chgData name="Nariman Alawami" userId="96339514bedc5833" providerId="LiveId" clId="{CFAE5C6C-B60B-4112-9A3B-0738D70F47E5}" dt="2024-05-20T10:31:03.173" v="5741" actId="478"/>
          <ac:grpSpMkLst>
            <pc:docMk/>
            <pc:sldMk cId="3266197535" sldId="293"/>
            <ac:grpSpMk id="78" creationId="{2E732439-1F9D-4DAD-BAE0-03D4A78A7441}"/>
          </ac:grpSpMkLst>
        </pc:grpChg>
        <pc:cxnChg chg="add del mod">
          <ac:chgData name="Nariman Alawami" userId="96339514bedc5833" providerId="LiveId" clId="{CFAE5C6C-B60B-4112-9A3B-0738D70F47E5}" dt="2024-05-22T09:15:27.051" v="6228" actId="478"/>
          <ac:cxnSpMkLst>
            <pc:docMk/>
            <pc:sldMk cId="3266197535" sldId="293"/>
            <ac:cxnSpMk id="2" creationId="{24E69404-4D48-EF15-B749-42B9A641CB7B}"/>
          </ac:cxnSpMkLst>
        </pc:cxnChg>
        <pc:cxnChg chg="del">
          <ac:chgData name="Nariman Alawami" userId="96339514bedc5833" providerId="LiveId" clId="{CFAE5C6C-B60B-4112-9A3B-0738D70F47E5}" dt="2024-05-20T10:09:04.632" v="5591" actId="478"/>
          <ac:cxnSpMkLst>
            <pc:docMk/>
            <pc:sldMk cId="3266197535" sldId="293"/>
            <ac:cxnSpMk id="99" creationId="{DCDE07D6-440C-446B-90AA-8F5186BCB163}"/>
          </ac:cxnSpMkLst>
        </pc:cxnChg>
      </pc:sldChg>
      <pc:sldChg chg="delSp modSp add mod ord delAnim modAnim">
        <pc:chgData name="Nariman Alawami" userId="96339514bedc5833" providerId="LiveId" clId="{CFAE5C6C-B60B-4112-9A3B-0738D70F47E5}" dt="2024-05-22T11:23:04.117" v="6266" actId="20577"/>
        <pc:sldMkLst>
          <pc:docMk/>
          <pc:sldMk cId="1854164615" sldId="294"/>
        </pc:sldMkLst>
        <pc:spChg chg="del">
          <ac:chgData name="Nariman Alawami" userId="96339514bedc5833" providerId="LiveId" clId="{CFAE5C6C-B60B-4112-9A3B-0738D70F47E5}" dt="2024-05-20T11:08:51.073" v="5798" actId="478"/>
          <ac:spMkLst>
            <pc:docMk/>
            <pc:sldMk cId="1854164615" sldId="294"/>
            <ac:spMk id="8" creationId="{00B8B31B-C211-42DB-9DA8-622457790D6B}"/>
          </ac:spMkLst>
        </pc:spChg>
        <pc:spChg chg="mod">
          <ac:chgData name="Nariman Alawami" userId="96339514bedc5833" providerId="LiveId" clId="{CFAE5C6C-B60B-4112-9A3B-0738D70F47E5}" dt="2024-05-20T11:12:34.719" v="5803" actId="20577"/>
          <ac:spMkLst>
            <pc:docMk/>
            <pc:sldMk cId="1854164615" sldId="294"/>
            <ac:spMk id="9" creationId="{EE4F0F30-33A3-43F8-BF21-194CAE7C7E46}"/>
          </ac:spMkLst>
        </pc:spChg>
        <pc:spChg chg="mod">
          <ac:chgData name="Nariman Alawami" userId="96339514bedc5833" providerId="LiveId" clId="{CFAE5C6C-B60B-4112-9A3B-0738D70F47E5}" dt="2024-05-22T09:19:15.126" v="6242" actId="1076"/>
          <ac:spMkLst>
            <pc:docMk/>
            <pc:sldMk cId="1854164615" sldId="294"/>
            <ac:spMk id="10" creationId="{00000000-0000-0000-0000-000000000000}"/>
          </ac:spMkLst>
        </pc:spChg>
        <pc:spChg chg="mod">
          <ac:chgData name="Nariman Alawami" userId="96339514bedc5833" providerId="LiveId" clId="{CFAE5C6C-B60B-4112-9A3B-0738D70F47E5}" dt="2024-05-20T11:21:33.897" v="5835" actId="1076"/>
          <ac:spMkLst>
            <pc:docMk/>
            <pc:sldMk cId="1854164615" sldId="294"/>
            <ac:spMk id="93" creationId="{F95480E6-AC40-4CF8-9A7D-0F1BDE5D7E42}"/>
          </ac:spMkLst>
        </pc:spChg>
        <pc:spChg chg="del">
          <ac:chgData name="Nariman Alawami" userId="96339514bedc5833" providerId="LiveId" clId="{CFAE5C6C-B60B-4112-9A3B-0738D70F47E5}" dt="2024-05-20T11:12:53.669" v="5804" actId="478"/>
          <ac:spMkLst>
            <pc:docMk/>
            <pc:sldMk cId="1854164615" sldId="294"/>
            <ac:spMk id="166" creationId="{48AEAB1D-D8EB-4024-A637-4E4B3435E5C3}"/>
          </ac:spMkLst>
        </pc:spChg>
        <pc:spChg chg="mod">
          <ac:chgData name="Nariman Alawami" userId="96339514bedc5833" providerId="LiveId" clId="{CFAE5C6C-B60B-4112-9A3B-0738D70F47E5}" dt="2024-05-20T11:21:02.845" v="5830" actId="1076"/>
          <ac:spMkLst>
            <pc:docMk/>
            <pc:sldMk cId="1854164615" sldId="294"/>
            <ac:spMk id="167" creationId="{EC21FFA8-1314-42D7-8752-275D13105B35}"/>
          </ac:spMkLst>
        </pc:spChg>
        <pc:spChg chg="del mod">
          <ac:chgData name="Nariman Alawami" userId="96339514bedc5833" providerId="LiveId" clId="{CFAE5C6C-B60B-4112-9A3B-0738D70F47E5}" dt="2024-05-20T11:12:17.708" v="5802" actId="478"/>
          <ac:spMkLst>
            <pc:docMk/>
            <pc:sldMk cId="1854164615" sldId="294"/>
            <ac:spMk id="168" creationId="{59B96E79-B1A1-4C9F-9F4B-89B2B1914014}"/>
          </ac:spMkLst>
        </pc:spChg>
        <pc:spChg chg="mod">
          <ac:chgData name="Nariman Alawami" userId="96339514bedc5833" providerId="LiveId" clId="{CFAE5C6C-B60B-4112-9A3B-0738D70F47E5}" dt="2024-05-20T11:16:14.855" v="5811" actId="1076"/>
          <ac:spMkLst>
            <pc:docMk/>
            <pc:sldMk cId="1854164615" sldId="294"/>
            <ac:spMk id="169" creationId="{985F94D3-5CB7-4735-80FE-A50B0F4650BD}"/>
          </ac:spMkLst>
        </pc:spChg>
        <pc:spChg chg="del mod">
          <ac:chgData name="Nariman Alawami" userId="96339514bedc5833" providerId="LiveId" clId="{CFAE5C6C-B60B-4112-9A3B-0738D70F47E5}" dt="2024-05-20T11:24:04.861" v="5847" actId="478"/>
          <ac:spMkLst>
            <pc:docMk/>
            <pc:sldMk cId="1854164615" sldId="294"/>
            <ac:spMk id="170" creationId="{5CCA46A8-D469-4FDE-B7C1-DCC4063BA0D9}"/>
          </ac:spMkLst>
        </pc:spChg>
        <pc:spChg chg="mod">
          <ac:chgData name="Nariman Alawami" userId="96339514bedc5833" providerId="LiveId" clId="{CFAE5C6C-B60B-4112-9A3B-0738D70F47E5}" dt="2024-05-22T11:23:04.117" v="6266" actId="20577"/>
          <ac:spMkLst>
            <pc:docMk/>
            <pc:sldMk cId="1854164615" sldId="294"/>
            <ac:spMk id="171" creationId="{872A3B67-91DC-4EA1-989F-CF4308140AFD}"/>
          </ac:spMkLst>
        </pc:spChg>
        <pc:spChg chg="del">
          <ac:chgData name="Nariman Alawami" userId="96339514bedc5833" providerId="LiveId" clId="{CFAE5C6C-B60B-4112-9A3B-0738D70F47E5}" dt="2024-05-20T11:18:30.405" v="5815" actId="478"/>
          <ac:spMkLst>
            <pc:docMk/>
            <pc:sldMk cId="1854164615" sldId="294"/>
            <ac:spMk id="172" creationId="{E9E1CC2A-DEC9-40D8-AFD1-B622D9778CEF}"/>
          </ac:spMkLst>
        </pc:spChg>
        <pc:spChg chg="mod">
          <ac:chgData name="Nariman Alawami" userId="96339514bedc5833" providerId="LiveId" clId="{CFAE5C6C-B60B-4112-9A3B-0738D70F47E5}" dt="2024-05-20T11:31:51.449" v="5982" actId="20577"/>
          <ac:spMkLst>
            <pc:docMk/>
            <pc:sldMk cId="1854164615" sldId="294"/>
            <ac:spMk id="173" creationId="{99A56CFD-2E8C-4A2B-BA14-77FA11C7E313}"/>
          </ac:spMkLst>
        </pc:spChg>
        <pc:grpChg chg="mod">
          <ac:chgData name="Nariman Alawami" userId="96339514bedc5833" providerId="LiveId" clId="{CFAE5C6C-B60B-4112-9A3B-0738D70F47E5}" dt="2024-05-20T11:20:13.411" v="5826" actId="1076"/>
          <ac:grpSpMkLst>
            <pc:docMk/>
            <pc:sldMk cId="1854164615" sldId="294"/>
            <ac:grpSpMk id="76" creationId="{9E24624F-6D13-4BE9-9714-1978CA5624E0}"/>
          </ac:grpSpMkLst>
        </pc:grpChg>
        <pc:cxnChg chg="del">
          <ac:chgData name="Nariman Alawami" userId="96339514bedc5833" providerId="LiveId" clId="{CFAE5C6C-B60B-4112-9A3B-0738D70F47E5}" dt="2024-05-20T11:08:26.234" v="5797" actId="478"/>
          <ac:cxnSpMkLst>
            <pc:docMk/>
            <pc:sldMk cId="1854164615" sldId="294"/>
            <ac:cxnSpMk id="99" creationId="{DCDE07D6-440C-446B-90AA-8F5186BCB163}"/>
          </ac:cxnSpMkLst>
        </pc:cxnChg>
      </pc:sldChg>
      <pc:sldChg chg="addSp delSp modSp add mod ord">
        <pc:chgData name="Nariman Alawami" userId="96339514bedc5833" providerId="LiveId" clId="{CFAE5C6C-B60B-4112-9A3B-0738D70F47E5}" dt="2024-05-22T08:26:47.793" v="6068" actId="14100"/>
        <pc:sldMkLst>
          <pc:docMk/>
          <pc:sldMk cId="1213683324" sldId="295"/>
        </pc:sldMkLst>
        <pc:spChg chg="del">
          <ac:chgData name="Nariman Alawami" userId="96339514bedc5833" providerId="LiveId" clId="{CFAE5C6C-B60B-4112-9A3B-0738D70F47E5}" dt="2024-05-20T19:35:13.224" v="6027" actId="478"/>
          <ac:spMkLst>
            <pc:docMk/>
            <pc:sldMk cId="1213683324" sldId="295"/>
            <ac:spMk id="3" creationId="{00000000-0000-0000-0000-000000000000}"/>
          </ac:spMkLst>
        </pc:spChg>
        <pc:spChg chg="del mod">
          <ac:chgData name="Nariman Alawami" userId="96339514bedc5833" providerId="LiveId" clId="{CFAE5C6C-B60B-4112-9A3B-0738D70F47E5}" dt="2024-05-20T19:35:05.338" v="6026" actId="478"/>
          <ac:spMkLst>
            <pc:docMk/>
            <pc:sldMk cId="1213683324" sldId="295"/>
            <ac:spMk id="5" creationId="{00000000-0000-0000-0000-000000000000}"/>
          </ac:spMkLst>
        </pc:spChg>
        <pc:spChg chg="del">
          <ac:chgData name="Nariman Alawami" userId="96339514bedc5833" providerId="LiveId" clId="{CFAE5C6C-B60B-4112-9A3B-0738D70F47E5}" dt="2024-05-20T19:34:43.806" v="6024" actId="478"/>
          <ac:spMkLst>
            <pc:docMk/>
            <pc:sldMk cId="1213683324" sldId="295"/>
            <ac:spMk id="6" creationId="{D37F7F73-E81C-4235-999F-94470CDA246A}"/>
          </ac:spMkLst>
        </pc:spChg>
        <pc:spChg chg="add del mod">
          <ac:chgData name="Nariman Alawami" userId="96339514bedc5833" providerId="LiveId" clId="{CFAE5C6C-B60B-4112-9A3B-0738D70F47E5}" dt="2024-05-20T20:16:35.874" v="6050" actId="21"/>
          <ac:spMkLst>
            <pc:docMk/>
            <pc:sldMk cId="1213683324" sldId="295"/>
            <ac:spMk id="7" creationId="{FBE9141A-B3E6-EBD2-DE44-163B1B1A8872}"/>
          </ac:spMkLst>
        </pc:spChg>
        <pc:picChg chg="add mod">
          <ac:chgData name="Nariman Alawami" userId="96339514bedc5833" providerId="LiveId" clId="{CFAE5C6C-B60B-4112-9A3B-0738D70F47E5}" dt="2024-05-22T08:26:47.793" v="6068" actId="14100"/>
          <ac:picMkLst>
            <pc:docMk/>
            <pc:sldMk cId="1213683324" sldId="295"/>
            <ac:picMk id="4" creationId="{BDA84A6B-E01B-8C2C-B035-4E67C7E7EB88}"/>
          </ac:picMkLst>
        </pc:picChg>
        <pc:picChg chg="add del mod">
          <ac:chgData name="Nariman Alawami" userId="96339514bedc5833" providerId="LiveId" clId="{CFAE5C6C-B60B-4112-9A3B-0738D70F47E5}" dt="2024-05-22T08:26:36.925" v="6065" actId="478"/>
          <ac:picMkLst>
            <pc:docMk/>
            <pc:sldMk cId="1213683324" sldId="295"/>
            <ac:picMk id="9" creationId="{29EE36C8-DFBE-E821-D623-72B0BEB0AEFB}"/>
          </ac:picMkLst>
        </pc:picChg>
      </pc:sldChg>
      <pc:sldChg chg="addSp delSp modSp add del mod">
        <pc:chgData name="Nariman Alawami" userId="96339514bedc5833" providerId="LiveId" clId="{CFAE5C6C-B60B-4112-9A3B-0738D70F47E5}" dt="2024-05-22T08:37:30.596" v="6142" actId="207"/>
        <pc:sldMkLst>
          <pc:docMk/>
          <pc:sldMk cId="4002680836" sldId="296"/>
        </pc:sldMkLst>
        <pc:spChg chg="add mod">
          <ac:chgData name="Nariman Alawami" userId="96339514bedc5833" providerId="LiveId" clId="{CFAE5C6C-B60B-4112-9A3B-0738D70F47E5}" dt="2024-05-22T08:30:09.877" v="6078" actId="1076"/>
          <ac:spMkLst>
            <pc:docMk/>
            <pc:sldMk cId="4002680836" sldId="296"/>
            <ac:spMk id="2" creationId="{551FB1F7-E00B-3146-28E7-F766CBEFD9F1}"/>
          </ac:spMkLst>
        </pc:spChg>
        <pc:spChg chg="add mod">
          <ac:chgData name="Nariman Alawami" userId="96339514bedc5833" providerId="LiveId" clId="{CFAE5C6C-B60B-4112-9A3B-0738D70F47E5}" dt="2024-05-22T08:37:30.596" v="6142" actId="207"/>
          <ac:spMkLst>
            <pc:docMk/>
            <pc:sldMk cId="4002680836" sldId="296"/>
            <ac:spMk id="5" creationId="{8ED07CF1-4D99-7ADA-5FCC-F0FA91050F4A}"/>
          </ac:spMkLst>
        </pc:spChg>
        <pc:spChg chg="del mod">
          <ac:chgData name="Nariman Alawami" userId="96339514bedc5833" providerId="LiveId" clId="{CFAE5C6C-B60B-4112-9A3B-0738D70F47E5}" dt="2024-05-20T20:13:36.102" v="6043" actId="478"/>
          <ac:spMkLst>
            <pc:docMk/>
            <pc:sldMk cId="4002680836" sldId="296"/>
            <ac:spMk id="7" creationId="{FBE9141A-B3E6-EBD2-DE44-163B1B1A8872}"/>
          </ac:spMkLst>
        </pc:spChg>
        <pc:grpChg chg="mod">
          <ac:chgData name="Nariman Alawami" userId="96339514bedc5833" providerId="LiveId" clId="{CFAE5C6C-B60B-4112-9A3B-0738D70F47E5}" dt="2024-05-22T08:30:18.572" v="6080" actId="1076"/>
          <ac:grpSpMkLst>
            <pc:docMk/>
            <pc:sldMk cId="4002680836" sldId="296"/>
            <ac:grpSpMk id="137" creationId="{50A05CF2-0ABA-4841-96BC-0E127A70AF62}"/>
          </ac:grpSpMkLst>
        </pc:grpChg>
        <pc:picChg chg="add del mod">
          <ac:chgData name="Nariman Alawami" userId="96339514bedc5833" providerId="LiveId" clId="{CFAE5C6C-B60B-4112-9A3B-0738D70F47E5}" dt="2024-05-20T20:16:13.929" v="6049" actId="478"/>
          <ac:picMkLst>
            <pc:docMk/>
            <pc:sldMk cId="4002680836" sldId="296"/>
            <ac:picMk id="3" creationId="{370F9795-41BD-B98E-1D81-375496A67538}"/>
          </ac:picMkLst>
        </pc:picChg>
        <pc:picChg chg="del">
          <ac:chgData name="Nariman Alawami" userId="96339514bedc5833" providerId="LiveId" clId="{CFAE5C6C-B60B-4112-9A3B-0738D70F47E5}" dt="2024-05-20T20:13:10.822" v="6041" actId="478"/>
          <ac:picMkLst>
            <pc:docMk/>
            <pc:sldMk cId="4002680836" sldId="296"/>
            <ac:picMk id="4" creationId="{BDA84A6B-E01B-8C2C-B035-4E67C7E7EB88}"/>
          </ac:picMkLst>
        </pc:picChg>
        <pc:cxnChg chg="add mod">
          <ac:chgData name="Nariman Alawami" userId="96339514bedc5833" providerId="LiveId" clId="{CFAE5C6C-B60B-4112-9A3B-0738D70F47E5}" dt="2024-05-22T08:30:29.973" v="6082" actId="14100"/>
          <ac:cxnSpMkLst>
            <pc:docMk/>
            <pc:sldMk cId="4002680836" sldId="296"/>
            <ac:cxnSpMk id="3" creationId="{909FA152-6C51-7474-3148-AB2B54DF5496}"/>
          </ac:cxnSpMkLst>
        </pc:cxnChg>
      </pc:sldChg>
      <pc:sldChg chg="add">
        <pc:chgData name="Nariman Alawami" userId="96339514bedc5833" providerId="LiveId" clId="{CFAE5C6C-B60B-4112-9A3B-0738D70F47E5}" dt="2024-05-22T13:05:07.386" v="6573" actId="2890"/>
        <pc:sldMkLst>
          <pc:docMk/>
          <pc:sldMk cId="2877775963" sldId="297"/>
        </pc:sldMkLst>
      </pc:sldChg>
      <pc:sldChg chg="modSp add mod">
        <pc:chgData name="Nariman Alawami" userId="96339514bedc5833" providerId="LiveId" clId="{CFAE5C6C-B60B-4112-9A3B-0738D70F47E5}" dt="2024-05-27T20:51:44.858" v="6771" actId="113"/>
        <pc:sldMkLst>
          <pc:docMk/>
          <pc:sldMk cId="2939905924" sldId="298"/>
        </pc:sldMkLst>
        <pc:spChg chg="mod">
          <ac:chgData name="Nariman Alawami" userId="96339514bedc5833" providerId="LiveId" clId="{CFAE5C6C-B60B-4112-9A3B-0738D70F47E5}" dt="2024-05-27T20:51:44.858" v="6771" actId="113"/>
          <ac:spMkLst>
            <pc:docMk/>
            <pc:sldMk cId="2939905924" sldId="298"/>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FEAB6DBD-1681-48E5-8967-5F38F3DA3F4A}" type="datetimeFigureOut">
              <a:rPr lang="ar-SA" smtClean="0"/>
              <a:t>20/11/1445</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A29D9A2C-7D7A-4C89-9F26-E793FBDA9489}" type="slidenum">
              <a:rPr lang="ar-SA" smtClean="0"/>
              <a:t>‹#›</a:t>
            </a:fld>
            <a:endParaRPr lang="ar-SA"/>
          </a:p>
        </p:txBody>
      </p:sp>
    </p:spTree>
    <p:extLst>
      <p:ext uri="{BB962C8B-B14F-4D97-AF65-F5344CB8AC3E}">
        <p14:creationId xmlns:p14="http://schemas.microsoft.com/office/powerpoint/2010/main" val="345569086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91" rtl="0" eaLnBrk="1" fontAlgn="auto" latinLnBrk="0" hangingPunct="1">
              <a:lnSpc>
                <a:spcPct val="100000"/>
              </a:lnSpc>
              <a:spcBef>
                <a:spcPts val="0"/>
              </a:spcBef>
              <a:spcAft>
                <a:spcPts val="0"/>
              </a:spcAft>
              <a:buClrTx/>
              <a:buSzTx/>
              <a:buFontTx/>
              <a:buNone/>
              <a:tabLst/>
              <a:defRPr/>
            </a:pPr>
            <a:fld id="{D938CEFD-6088-463A-800E-91D6F395413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91"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7135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p>
            <a:fld id="{7E672778-753A-4B84-A5F6-A63A2800E4E4}" type="datetimeFigureOut">
              <a:rPr lang="ar-SA" smtClean="0"/>
              <a:t>20/11/1445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142ACD4-F224-47B4-99BB-A92E6A3D4516}" type="slidenum">
              <a:rPr lang="ar-SA" smtClean="0"/>
              <a:t>‹#›</a:t>
            </a:fld>
            <a:endParaRPr lang="ar-SA"/>
          </a:p>
        </p:txBody>
      </p:sp>
    </p:spTree>
    <p:extLst>
      <p:ext uri="{BB962C8B-B14F-4D97-AF65-F5344CB8AC3E}">
        <p14:creationId xmlns:p14="http://schemas.microsoft.com/office/powerpoint/2010/main" val="3693173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7E672778-753A-4B84-A5F6-A63A2800E4E4}" type="datetimeFigureOut">
              <a:rPr lang="ar-SA" smtClean="0"/>
              <a:t>20/11/1445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142ACD4-F224-47B4-99BB-A92E6A3D4516}" type="slidenum">
              <a:rPr lang="ar-SA" smtClean="0"/>
              <a:t>‹#›</a:t>
            </a:fld>
            <a:endParaRPr lang="ar-SA"/>
          </a:p>
        </p:txBody>
      </p:sp>
    </p:spTree>
    <p:extLst>
      <p:ext uri="{BB962C8B-B14F-4D97-AF65-F5344CB8AC3E}">
        <p14:creationId xmlns:p14="http://schemas.microsoft.com/office/powerpoint/2010/main" val="4099674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a:t>انقر لتحرير نمط العنوان الرئيسي</a:t>
            </a:r>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تحرير أنماط النص الرئيسي</a:t>
            </a:r>
          </a:p>
        </p:txBody>
      </p:sp>
      <p:sp>
        <p:nvSpPr>
          <p:cNvPr id="4" name="عنصر نائب للتاريخ 3"/>
          <p:cNvSpPr>
            <a:spLocks noGrp="1"/>
          </p:cNvSpPr>
          <p:nvPr>
            <p:ph type="dt" sz="half" idx="10"/>
          </p:nvPr>
        </p:nvSpPr>
        <p:spPr/>
        <p:txBody>
          <a:bodyPr/>
          <a:lstStyle/>
          <a:p>
            <a:fld id="{7E672778-753A-4B84-A5F6-A63A2800E4E4}" type="datetimeFigureOut">
              <a:rPr lang="ar-SA" smtClean="0"/>
              <a:t>20/11/1445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142ACD4-F224-47B4-99BB-A92E6A3D4516}" type="slidenum">
              <a:rPr lang="ar-SA" smtClean="0"/>
              <a:t>‹#›</a:t>
            </a:fld>
            <a:endParaRPr lang="ar-SA"/>
          </a:p>
        </p:txBody>
      </p:sp>
    </p:spTree>
    <p:extLst>
      <p:ext uri="{BB962C8B-B14F-4D97-AF65-F5344CB8AC3E}">
        <p14:creationId xmlns:p14="http://schemas.microsoft.com/office/powerpoint/2010/main" val="3276140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838200" y="1825625"/>
            <a:ext cx="5181600" cy="435133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6172200" y="1825625"/>
            <a:ext cx="5181600" cy="435133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p>
            <a:fld id="{7E672778-753A-4B84-A5F6-A63A2800E4E4}" type="datetimeFigureOut">
              <a:rPr lang="ar-SA" smtClean="0"/>
              <a:t>20/11/1445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142ACD4-F224-47B4-99BB-A92E6A3D4516}" type="slidenum">
              <a:rPr lang="ar-SA" smtClean="0"/>
              <a:t>‹#›</a:t>
            </a:fld>
            <a:endParaRPr lang="ar-SA"/>
          </a:p>
        </p:txBody>
      </p:sp>
    </p:spTree>
    <p:extLst>
      <p:ext uri="{BB962C8B-B14F-4D97-AF65-F5344CB8AC3E}">
        <p14:creationId xmlns:p14="http://schemas.microsoft.com/office/powerpoint/2010/main" val="3039032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a:t>انقر لتحرير نمط العنوان الرئيسي</a:t>
            </a:r>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p>
            <a:fld id="{7E672778-753A-4B84-A5F6-A63A2800E4E4}" type="datetimeFigureOut">
              <a:rPr lang="ar-SA" smtClean="0"/>
              <a:t>20/11/1445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2142ACD4-F224-47B4-99BB-A92E6A3D4516}" type="slidenum">
              <a:rPr lang="ar-SA" smtClean="0"/>
              <a:t>‹#›</a:t>
            </a:fld>
            <a:endParaRPr lang="ar-SA"/>
          </a:p>
        </p:txBody>
      </p:sp>
    </p:spTree>
    <p:extLst>
      <p:ext uri="{BB962C8B-B14F-4D97-AF65-F5344CB8AC3E}">
        <p14:creationId xmlns:p14="http://schemas.microsoft.com/office/powerpoint/2010/main" val="2802748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p>
            <a:fld id="{7E672778-753A-4B84-A5F6-A63A2800E4E4}" type="datetimeFigureOut">
              <a:rPr lang="ar-SA" smtClean="0"/>
              <a:t>20/11/1445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2142ACD4-F224-47B4-99BB-A92E6A3D4516}" type="slidenum">
              <a:rPr lang="ar-SA" smtClean="0"/>
              <a:t>‹#›</a:t>
            </a:fld>
            <a:endParaRPr lang="ar-SA"/>
          </a:p>
        </p:txBody>
      </p:sp>
    </p:spTree>
    <p:extLst>
      <p:ext uri="{BB962C8B-B14F-4D97-AF65-F5344CB8AC3E}">
        <p14:creationId xmlns:p14="http://schemas.microsoft.com/office/powerpoint/2010/main" val="3434020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E672778-753A-4B84-A5F6-A63A2800E4E4}" type="datetimeFigureOut">
              <a:rPr lang="ar-SA" smtClean="0"/>
              <a:t>20/11/1445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2142ACD4-F224-47B4-99BB-A92E6A3D4516}" type="slidenum">
              <a:rPr lang="ar-SA" smtClean="0"/>
              <a:t>‹#›</a:t>
            </a:fld>
            <a:endParaRPr lang="ar-SA"/>
          </a:p>
        </p:txBody>
      </p:sp>
    </p:spTree>
    <p:extLst>
      <p:ext uri="{BB962C8B-B14F-4D97-AF65-F5344CB8AC3E}">
        <p14:creationId xmlns:p14="http://schemas.microsoft.com/office/powerpoint/2010/main" val="3909650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عنصر نائب للتاريخ 4"/>
          <p:cNvSpPr>
            <a:spLocks noGrp="1"/>
          </p:cNvSpPr>
          <p:nvPr>
            <p:ph type="dt" sz="half" idx="10"/>
          </p:nvPr>
        </p:nvSpPr>
        <p:spPr/>
        <p:txBody>
          <a:bodyPr/>
          <a:lstStyle/>
          <a:p>
            <a:fld id="{7E672778-753A-4B84-A5F6-A63A2800E4E4}" type="datetimeFigureOut">
              <a:rPr lang="ar-SA" smtClean="0"/>
              <a:t>20/11/1445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142ACD4-F224-47B4-99BB-A92E6A3D4516}" type="slidenum">
              <a:rPr lang="ar-SA" smtClean="0"/>
              <a:t>‹#›</a:t>
            </a:fld>
            <a:endParaRPr lang="ar-SA"/>
          </a:p>
        </p:txBody>
      </p:sp>
    </p:spTree>
    <p:extLst>
      <p:ext uri="{BB962C8B-B14F-4D97-AF65-F5344CB8AC3E}">
        <p14:creationId xmlns:p14="http://schemas.microsoft.com/office/powerpoint/2010/main" val="4094491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عنصر نائب للتاريخ 4"/>
          <p:cNvSpPr>
            <a:spLocks noGrp="1"/>
          </p:cNvSpPr>
          <p:nvPr>
            <p:ph type="dt" sz="half" idx="10"/>
          </p:nvPr>
        </p:nvSpPr>
        <p:spPr/>
        <p:txBody>
          <a:bodyPr/>
          <a:lstStyle/>
          <a:p>
            <a:fld id="{7E672778-753A-4B84-A5F6-A63A2800E4E4}" type="datetimeFigureOut">
              <a:rPr lang="ar-SA" smtClean="0"/>
              <a:t>20/11/1445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142ACD4-F224-47B4-99BB-A92E6A3D4516}" type="slidenum">
              <a:rPr lang="ar-SA" smtClean="0"/>
              <a:t>‹#›</a:t>
            </a:fld>
            <a:endParaRPr lang="ar-SA"/>
          </a:p>
        </p:txBody>
      </p:sp>
    </p:spTree>
    <p:extLst>
      <p:ext uri="{BB962C8B-B14F-4D97-AF65-F5344CB8AC3E}">
        <p14:creationId xmlns:p14="http://schemas.microsoft.com/office/powerpoint/2010/main" val="1485755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7E672778-753A-4B84-A5F6-A63A2800E4E4}" type="datetimeFigureOut">
              <a:rPr lang="ar-SA" smtClean="0"/>
              <a:t>20/11/1445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142ACD4-F224-47B4-99BB-A92E6A3D4516}" type="slidenum">
              <a:rPr lang="ar-SA" smtClean="0"/>
              <a:t>‹#›</a:t>
            </a:fld>
            <a:endParaRPr lang="ar-SA"/>
          </a:p>
        </p:txBody>
      </p:sp>
    </p:spTree>
    <p:extLst>
      <p:ext uri="{BB962C8B-B14F-4D97-AF65-F5344CB8AC3E}">
        <p14:creationId xmlns:p14="http://schemas.microsoft.com/office/powerpoint/2010/main" val="4276227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7E672778-753A-4B84-A5F6-A63A2800E4E4}" type="datetimeFigureOut">
              <a:rPr lang="ar-SA" smtClean="0"/>
              <a:t>20/11/1445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142ACD4-F224-47B4-99BB-A92E6A3D4516}" type="slidenum">
              <a:rPr lang="ar-SA" smtClean="0"/>
              <a:t>‹#›</a:t>
            </a:fld>
            <a:endParaRPr lang="ar-SA"/>
          </a:p>
        </p:txBody>
      </p:sp>
    </p:spTree>
    <p:extLst>
      <p:ext uri="{BB962C8B-B14F-4D97-AF65-F5344CB8AC3E}">
        <p14:creationId xmlns:p14="http://schemas.microsoft.com/office/powerpoint/2010/main" val="1783074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Slide Number Placeholder 4"/>
          <p:cNvSpPr>
            <a:spLocks noGrp="1"/>
          </p:cNvSpPr>
          <p:nvPr>
            <p:ph type="sldNum" sz="quarter" idx="12"/>
          </p:nvPr>
        </p:nvSpPr>
        <p:spPr>
          <a:xfrm>
            <a:off x="11552935" y="6379399"/>
            <a:ext cx="434381" cy="387432"/>
          </a:xfrm>
        </p:spPr>
        <p:txBody>
          <a:bodyPr/>
          <a:lstStyle>
            <a:lvl1pPr algn="ctr">
              <a:defRPr sz="1599">
                <a:solidFill>
                  <a:schemeClr val="tx2">
                    <a:lumMod val="60000"/>
                    <a:lumOff val="40000"/>
                  </a:schemeClr>
                </a:solidFill>
              </a:defRPr>
            </a:lvl1pPr>
          </a:lstStyle>
          <a:p>
            <a:fld id="{70C262CF-5CC9-4929-99CD-9F101191856B}" type="slidenum">
              <a:rPr lang="en-GB" smtClean="0"/>
              <a:pPr/>
              <a:t>‹#›</a:t>
            </a:fld>
            <a:endParaRPr lang="en-GB"/>
          </a:p>
        </p:txBody>
      </p:sp>
      <p:sp>
        <p:nvSpPr>
          <p:cNvPr id="3" name="Flowchart: Off-page Connector 2"/>
          <p:cNvSpPr/>
          <p:nvPr userDrawn="1"/>
        </p:nvSpPr>
        <p:spPr>
          <a:xfrm>
            <a:off x="11579922" y="6400719"/>
            <a:ext cx="380406" cy="380407"/>
          </a:xfrm>
          <a:prstGeom prst="flowChartOffpageConnector">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en-GB" sz="2399"/>
          </a:p>
        </p:txBody>
      </p:sp>
    </p:spTree>
    <p:extLst>
      <p:ext uri="{BB962C8B-B14F-4D97-AF65-F5344CB8AC3E}">
        <p14:creationId xmlns:p14="http://schemas.microsoft.com/office/powerpoint/2010/main" val="2825567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A747517-FF7D-46F7-98B5-3D735865180F}" type="datetime1">
              <a:rPr lang="en-GB" smtClean="0"/>
              <a:t>27/05/2024</a:t>
            </a:fld>
            <a:endParaRPr lang="en-GB"/>
          </a:p>
        </p:txBody>
      </p:sp>
      <p:sp>
        <p:nvSpPr>
          <p:cNvPr id="5" name="Footer Placeholder 4"/>
          <p:cNvSpPr>
            <a:spLocks noGrp="1"/>
          </p:cNvSpPr>
          <p:nvPr>
            <p:ph type="ftr" sz="quarter" idx="11"/>
          </p:nvPr>
        </p:nvSpPr>
        <p:spPr/>
        <p:txBody>
          <a:bodyPr/>
          <a:lstStyle/>
          <a:p>
            <a:endParaRPr lang="en-GB"/>
          </a:p>
        </p:txBody>
      </p:sp>
      <p:sp>
        <p:nvSpPr>
          <p:cNvPr id="7" name="Slide Number Placeholder 4"/>
          <p:cNvSpPr>
            <a:spLocks noGrp="1"/>
          </p:cNvSpPr>
          <p:nvPr>
            <p:ph type="sldNum" sz="quarter" idx="12"/>
          </p:nvPr>
        </p:nvSpPr>
        <p:spPr>
          <a:xfrm>
            <a:off x="11552935" y="6379399"/>
            <a:ext cx="434381" cy="387432"/>
          </a:xfrm>
        </p:spPr>
        <p:txBody>
          <a:bodyPr/>
          <a:lstStyle>
            <a:lvl1pPr algn="ctr">
              <a:defRPr sz="1599">
                <a:solidFill>
                  <a:schemeClr val="tx2">
                    <a:lumMod val="60000"/>
                    <a:lumOff val="40000"/>
                  </a:schemeClr>
                </a:solidFill>
              </a:defRPr>
            </a:lvl1pPr>
          </a:lstStyle>
          <a:p>
            <a:fld id="{70C262CF-5CC9-4929-99CD-9F101191856B}" type="slidenum">
              <a:rPr lang="en-GB" smtClean="0"/>
              <a:pPr/>
              <a:t>‹#›</a:t>
            </a:fld>
            <a:endParaRPr lang="en-GB"/>
          </a:p>
        </p:txBody>
      </p:sp>
      <p:sp>
        <p:nvSpPr>
          <p:cNvPr id="8" name="Flowchart: Off-page Connector 7"/>
          <p:cNvSpPr/>
          <p:nvPr userDrawn="1"/>
        </p:nvSpPr>
        <p:spPr>
          <a:xfrm>
            <a:off x="11579922" y="6400719"/>
            <a:ext cx="380406" cy="380407"/>
          </a:xfrm>
          <a:prstGeom prst="flowChartOffpageConnector">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en-GB" sz="2399"/>
          </a:p>
        </p:txBody>
      </p:sp>
    </p:spTree>
    <p:extLst>
      <p:ext uri="{BB962C8B-B14F-4D97-AF65-F5344CB8AC3E}">
        <p14:creationId xmlns:p14="http://schemas.microsoft.com/office/powerpoint/2010/main" val="1363116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5998"/>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8"/>
          </a:xfrm>
        </p:spPr>
        <p:txBody>
          <a:bodyPr/>
          <a:lstStyle>
            <a:lvl1pPr marL="0" indent="0">
              <a:buNone/>
              <a:defRPr sz="2399">
                <a:solidFill>
                  <a:schemeClr val="tx1">
                    <a:tint val="75000"/>
                  </a:schemeClr>
                </a:solidFill>
              </a:defRPr>
            </a:lvl1pPr>
            <a:lvl2pPr marL="457113" indent="0">
              <a:buNone/>
              <a:defRPr sz="1999">
                <a:solidFill>
                  <a:schemeClr val="tx1">
                    <a:tint val="75000"/>
                  </a:schemeClr>
                </a:solidFill>
              </a:defRPr>
            </a:lvl2pPr>
            <a:lvl3pPr marL="914224" indent="0">
              <a:buNone/>
              <a:defRPr sz="1866">
                <a:solidFill>
                  <a:schemeClr val="tx1">
                    <a:tint val="75000"/>
                  </a:schemeClr>
                </a:solidFill>
              </a:defRPr>
            </a:lvl3pPr>
            <a:lvl4pPr marL="1371337" indent="0">
              <a:buNone/>
              <a:defRPr sz="1599">
                <a:solidFill>
                  <a:schemeClr val="tx1">
                    <a:tint val="75000"/>
                  </a:schemeClr>
                </a:solidFill>
              </a:defRPr>
            </a:lvl4pPr>
            <a:lvl5pPr marL="1828450" indent="0">
              <a:buNone/>
              <a:defRPr sz="1599">
                <a:solidFill>
                  <a:schemeClr val="tx1">
                    <a:tint val="75000"/>
                  </a:schemeClr>
                </a:solidFill>
              </a:defRPr>
            </a:lvl5pPr>
            <a:lvl6pPr marL="2285562" indent="0">
              <a:buNone/>
              <a:defRPr sz="1599">
                <a:solidFill>
                  <a:schemeClr val="tx1">
                    <a:tint val="75000"/>
                  </a:schemeClr>
                </a:solidFill>
              </a:defRPr>
            </a:lvl6pPr>
            <a:lvl7pPr marL="2742674" indent="0">
              <a:buNone/>
              <a:defRPr sz="1599">
                <a:solidFill>
                  <a:schemeClr val="tx1">
                    <a:tint val="75000"/>
                  </a:schemeClr>
                </a:solidFill>
              </a:defRPr>
            </a:lvl7pPr>
            <a:lvl8pPr marL="3199786" indent="0">
              <a:buNone/>
              <a:defRPr sz="1599">
                <a:solidFill>
                  <a:schemeClr val="tx1">
                    <a:tint val="75000"/>
                  </a:schemeClr>
                </a:solidFill>
              </a:defRPr>
            </a:lvl8pPr>
            <a:lvl9pPr marL="3656899" indent="0">
              <a:buNone/>
              <a:defRPr sz="159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5C9834-A4C7-4469-8AEC-6310F53199EB}" type="datetime1">
              <a:rPr lang="en-GB" smtClean="0"/>
              <a:t>27/05/2024</a:t>
            </a:fld>
            <a:endParaRPr lang="en-GB"/>
          </a:p>
        </p:txBody>
      </p:sp>
      <p:sp>
        <p:nvSpPr>
          <p:cNvPr id="5" name="Footer Placeholder 4"/>
          <p:cNvSpPr>
            <a:spLocks noGrp="1"/>
          </p:cNvSpPr>
          <p:nvPr>
            <p:ph type="ftr" sz="quarter" idx="11"/>
          </p:nvPr>
        </p:nvSpPr>
        <p:spPr/>
        <p:txBody>
          <a:bodyPr/>
          <a:lstStyle/>
          <a:p>
            <a:endParaRPr lang="en-GB"/>
          </a:p>
        </p:txBody>
      </p:sp>
      <p:sp>
        <p:nvSpPr>
          <p:cNvPr id="7" name="Slide Number Placeholder 4"/>
          <p:cNvSpPr>
            <a:spLocks noGrp="1"/>
          </p:cNvSpPr>
          <p:nvPr>
            <p:ph type="sldNum" sz="quarter" idx="12"/>
          </p:nvPr>
        </p:nvSpPr>
        <p:spPr>
          <a:xfrm>
            <a:off x="11552935" y="6379399"/>
            <a:ext cx="434381" cy="387432"/>
          </a:xfrm>
        </p:spPr>
        <p:txBody>
          <a:bodyPr/>
          <a:lstStyle>
            <a:lvl1pPr algn="ctr">
              <a:defRPr sz="1599">
                <a:solidFill>
                  <a:schemeClr val="tx2">
                    <a:lumMod val="60000"/>
                    <a:lumOff val="40000"/>
                  </a:schemeClr>
                </a:solidFill>
              </a:defRPr>
            </a:lvl1pPr>
          </a:lstStyle>
          <a:p>
            <a:fld id="{70C262CF-5CC9-4929-99CD-9F101191856B}" type="slidenum">
              <a:rPr lang="en-GB" smtClean="0"/>
              <a:pPr/>
              <a:t>‹#›</a:t>
            </a:fld>
            <a:endParaRPr lang="en-GB"/>
          </a:p>
        </p:txBody>
      </p:sp>
      <p:sp>
        <p:nvSpPr>
          <p:cNvPr id="8" name="Flowchart: Off-page Connector 7"/>
          <p:cNvSpPr/>
          <p:nvPr userDrawn="1"/>
        </p:nvSpPr>
        <p:spPr>
          <a:xfrm>
            <a:off x="11579922" y="6400719"/>
            <a:ext cx="380406" cy="380407"/>
          </a:xfrm>
          <a:prstGeom prst="flowChartOffpageConnector">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en-GB" sz="2399"/>
          </a:p>
        </p:txBody>
      </p:sp>
    </p:spTree>
    <p:extLst>
      <p:ext uri="{BB962C8B-B14F-4D97-AF65-F5344CB8AC3E}">
        <p14:creationId xmlns:p14="http://schemas.microsoft.com/office/powerpoint/2010/main" val="45434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1"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001D77E-FF32-404E-9EA4-46A1627E1C12}" type="datetime1">
              <a:rPr lang="en-GB" smtClean="0"/>
              <a:t>27/05/2024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C262CF-5CC9-4929-99CD-9F101191856B}" type="slidenum">
              <a:rPr lang="en-GB" smtClean="0"/>
              <a:t>‹#›</a:t>
            </a:fld>
            <a:endParaRPr lang="en-GB"/>
          </a:p>
        </p:txBody>
      </p:sp>
    </p:spTree>
    <p:extLst>
      <p:ext uri="{BB962C8B-B14F-4D97-AF65-F5344CB8AC3E}">
        <p14:creationId xmlns:p14="http://schemas.microsoft.com/office/powerpoint/2010/main" val="552539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399" b="1"/>
            </a:lvl1pPr>
            <a:lvl2pPr marL="457113" indent="0">
              <a:buNone/>
              <a:defRPr sz="1999" b="1"/>
            </a:lvl2pPr>
            <a:lvl3pPr marL="914224" indent="0">
              <a:buNone/>
              <a:defRPr sz="1866" b="1"/>
            </a:lvl3pPr>
            <a:lvl4pPr marL="1371337" indent="0">
              <a:buNone/>
              <a:defRPr sz="1599" b="1"/>
            </a:lvl4pPr>
            <a:lvl5pPr marL="1828450" indent="0">
              <a:buNone/>
              <a:defRPr sz="1599" b="1"/>
            </a:lvl5pPr>
            <a:lvl6pPr marL="2285562" indent="0">
              <a:buNone/>
              <a:defRPr sz="1599" b="1"/>
            </a:lvl6pPr>
            <a:lvl7pPr marL="2742674" indent="0">
              <a:buNone/>
              <a:defRPr sz="1599" b="1"/>
            </a:lvl7pPr>
            <a:lvl8pPr marL="3199786" indent="0">
              <a:buNone/>
              <a:defRPr sz="1599" b="1"/>
            </a:lvl8pPr>
            <a:lvl9pPr marL="3656899" indent="0">
              <a:buNone/>
              <a:defRPr sz="1599" b="1"/>
            </a:lvl9pPr>
          </a:lstStyle>
          <a:p>
            <a:pPr lvl="0"/>
            <a:r>
              <a:rPr lang="en-US"/>
              <a:t>Click to edit Master text styles</a:t>
            </a:r>
          </a:p>
        </p:txBody>
      </p:sp>
      <p:sp>
        <p:nvSpPr>
          <p:cNvPr id="4" name="Content Placeholder 3"/>
          <p:cNvSpPr>
            <a:spLocks noGrp="1"/>
          </p:cNvSpPr>
          <p:nvPr>
            <p:ph sz="half" idx="2"/>
          </p:nvPr>
        </p:nvSpPr>
        <p:spPr>
          <a:xfrm>
            <a:off x="839789" y="2505074"/>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399" b="1"/>
            </a:lvl1pPr>
            <a:lvl2pPr marL="457113" indent="0">
              <a:buNone/>
              <a:defRPr sz="1999" b="1"/>
            </a:lvl2pPr>
            <a:lvl3pPr marL="914224" indent="0">
              <a:buNone/>
              <a:defRPr sz="1866" b="1"/>
            </a:lvl3pPr>
            <a:lvl4pPr marL="1371337" indent="0">
              <a:buNone/>
              <a:defRPr sz="1599" b="1"/>
            </a:lvl4pPr>
            <a:lvl5pPr marL="1828450" indent="0">
              <a:buNone/>
              <a:defRPr sz="1599" b="1"/>
            </a:lvl5pPr>
            <a:lvl6pPr marL="2285562" indent="0">
              <a:buNone/>
              <a:defRPr sz="1599" b="1"/>
            </a:lvl6pPr>
            <a:lvl7pPr marL="2742674" indent="0">
              <a:buNone/>
              <a:defRPr sz="1599" b="1"/>
            </a:lvl7pPr>
            <a:lvl8pPr marL="3199786" indent="0">
              <a:buNone/>
              <a:defRPr sz="1599" b="1"/>
            </a:lvl8pPr>
            <a:lvl9pPr marL="3656899" indent="0">
              <a:buNone/>
              <a:defRPr sz="1599" b="1"/>
            </a:lvl9pPr>
          </a:lstStyle>
          <a:p>
            <a:pPr lvl="0"/>
            <a:r>
              <a:rPr lang="en-US"/>
              <a:t>Click to edit Master text styles</a:t>
            </a:r>
          </a:p>
        </p:txBody>
      </p:sp>
      <p:sp>
        <p:nvSpPr>
          <p:cNvPr id="6" name="Content Placeholder 5"/>
          <p:cNvSpPr>
            <a:spLocks noGrp="1"/>
          </p:cNvSpPr>
          <p:nvPr>
            <p:ph sz="quarter" idx="4"/>
          </p:nvPr>
        </p:nvSpPr>
        <p:spPr>
          <a:xfrm>
            <a:off x="6172200" y="2505074"/>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BBFB488-F93E-4A51-8B21-C522DD50A349}" type="datetime1">
              <a:rPr lang="en-GB" smtClean="0"/>
              <a:t>27/05/2024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0C262CF-5CC9-4929-99CD-9F101191856B}" type="slidenum">
              <a:rPr lang="en-GB" smtClean="0"/>
              <a:t>‹#›</a:t>
            </a:fld>
            <a:endParaRPr lang="en-GB"/>
          </a:p>
        </p:txBody>
      </p:sp>
    </p:spTree>
    <p:extLst>
      <p:ext uri="{BB962C8B-B14F-4D97-AF65-F5344CB8AC3E}">
        <p14:creationId xmlns:p14="http://schemas.microsoft.com/office/powerpoint/2010/main" val="106605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37593" y="-2"/>
            <a:ext cx="8516816" cy="971305"/>
          </a:xfrm>
        </p:spPr>
        <p:txBody>
          <a:bodyPr>
            <a:normAutofit/>
          </a:bodyPr>
          <a:lstStyle>
            <a:lvl1pPr algn="ctr">
              <a:defRPr sz="3999"/>
            </a:lvl1pPr>
          </a:lstStyle>
          <a:p>
            <a:r>
              <a:rPr lang="en-US"/>
              <a:t>Click to edit Master title style</a:t>
            </a:r>
            <a:endParaRPr lang="en-GB"/>
          </a:p>
        </p:txBody>
      </p:sp>
    </p:spTree>
    <p:extLst>
      <p:ext uri="{BB962C8B-B14F-4D97-AF65-F5344CB8AC3E}">
        <p14:creationId xmlns:p14="http://schemas.microsoft.com/office/powerpoint/2010/main" val="1941313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6334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1"/>
            <a:ext cx="3932237" cy="1600201"/>
          </a:xfrm>
        </p:spPr>
        <p:txBody>
          <a:bodyPr anchor="b"/>
          <a:lstStyle>
            <a:lvl1pPr>
              <a:defRPr sz="3199"/>
            </a:lvl1pPr>
          </a:lstStyle>
          <a:p>
            <a:r>
              <a:rPr lang="en-US"/>
              <a:t>Click to edit Master title style</a:t>
            </a:r>
            <a:endParaRPr lang="en-GB"/>
          </a:p>
        </p:txBody>
      </p:sp>
      <p:sp>
        <p:nvSpPr>
          <p:cNvPr id="3" name="Content Placeholder 2"/>
          <p:cNvSpPr>
            <a:spLocks noGrp="1"/>
          </p:cNvSpPr>
          <p:nvPr>
            <p:ph idx="1"/>
          </p:nvPr>
        </p:nvSpPr>
        <p:spPr>
          <a:xfrm>
            <a:off x="5183188" y="987426"/>
            <a:ext cx="6172200"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9" y="2057399"/>
            <a:ext cx="3932237" cy="3811589"/>
          </a:xfrm>
        </p:spPr>
        <p:txBody>
          <a:bodyPr/>
          <a:lstStyle>
            <a:lvl1pPr marL="0" indent="0">
              <a:buNone/>
              <a:defRPr sz="1599"/>
            </a:lvl1pPr>
            <a:lvl2pPr marL="457113" indent="0">
              <a:buNone/>
              <a:defRPr sz="1466"/>
            </a:lvl2pPr>
            <a:lvl3pPr marL="914224" indent="0">
              <a:buNone/>
              <a:defRPr sz="1200"/>
            </a:lvl3pPr>
            <a:lvl4pPr marL="1371337" indent="0">
              <a:buNone/>
              <a:defRPr sz="1066"/>
            </a:lvl4pPr>
            <a:lvl5pPr marL="1828450" indent="0">
              <a:buNone/>
              <a:defRPr sz="1066"/>
            </a:lvl5pPr>
            <a:lvl6pPr marL="2285562" indent="0">
              <a:buNone/>
              <a:defRPr sz="1066"/>
            </a:lvl6pPr>
            <a:lvl7pPr marL="2742674" indent="0">
              <a:buNone/>
              <a:defRPr sz="1066"/>
            </a:lvl7pPr>
            <a:lvl8pPr marL="3199786" indent="0">
              <a:buNone/>
              <a:defRPr sz="1066"/>
            </a:lvl8pPr>
            <a:lvl9pPr marL="3656899" indent="0">
              <a:buNone/>
              <a:defRPr sz="1066"/>
            </a:lvl9pPr>
          </a:lstStyle>
          <a:p>
            <a:pPr lvl="0"/>
            <a:r>
              <a:rPr lang="en-US"/>
              <a:t>Click to edit Master text styles</a:t>
            </a:r>
          </a:p>
        </p:txBody>
      </p:sp>
      <p:sp>
        <p:nvSpPr>
          <p:cNvPr id="5" name="Date Placeholder 4"/>
          <p:cNvSpPr>
            <a:spLocks noGrp="1"/>
          </p:cNvSpPr>
          <p:nvPr>
            <p:ph type="dt" sz="half" idx="10"/>
          </p:nvPr>
        </p:nvSpPr>
        <p:spPr/>
        <p:txBody>
          <a:bodyPr/>
          <a:lstStyle/>
          <a:p>
            <a:fld id="{7387AFEE-4AB3-4FB8-ABF0-6A817279A3B8}" type="datetime1">
              <a:rPr lang="en-GB" smtClean="0"/>
              <a:t>27/05/2024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C262CF-5CC9-4929-99CD-9F101191856B}" type="slidenum">
              <a:rPr lang="en-GB" smtClean="0"/>
              <a:t>‹#›</a:t>
            </a:fld>
            <a:endParaRPr lang="en-GB"/>
          </a:p>
        </p:txBody>
      </p:sp>
    </p:spTree>
    <p:extLst>
      <p:ext uri="{BB962C8B-B14F-4D97-AF65-F5344CB8AC3E}">
        <p14:creationId xmlns:p14="http://schemas.microsoft.com/office/powerpoint/2010/main" val="1938640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1"/>
            <a:ext cx="3932237" cy="1600201"/>
          </a:xfrm>
        </p:spPr>
        <p:txBody>
          <a:bodyPr anchor="b"/>
          <a:lstStyle>
            <a:lvl1pPr>
              <a:defRPr sz="3199"/>
            </a:lvl1pPr>
          </a:lstStyle>
          <a:p>
            <a:r>
              <a:rPr lang="en-US"/>
              <a:t>Click to edit Master title style</a:t>
            </a:r>
            <a:endParaRPr lang="en-GB"/>
          </a:p>
        </p:txBody>
      </p:sp>
      <p:sp>
        <p:nvSpPr>
          <p:cNvPr id="3" name="Picture Placeholder 2"/>
          <p:cNvSpPr>
            <a:spLocks noGrp="1"/>
          </p:cNvSpPr>
          <p:nvPr>
            <p:ph type="pic" idx="1"/>
          </p:nvPr>
        </p:nvSpPr>
        <p:spPr>
          <a:xfrm>
            <a:off x="5183188" y="987426"/>
            <a:ext cx="6172200" cy="4873625"/>
          </a:xfrm>
        </p:spPr>
        <p:txBody>
          <a:bodyPr/>
          <a:lstStyle>
            <a:lvl1pPr marL="0" indent="0">
              <a:buNone/>
              <a:defRPr sz="3199"/>
            </a:lvl1pPr>
            <a:lvl2pPr marL="457113" indent="0">
              <a:buNone/>
              <a:defRPr sz="2799"/>
            </a:lvl2pPr>
            <a:lvl3pPr marL="914224" indent="0">
              <a:buNone/>
              <a:defRPr sz="2399"/>
            </a:lvl3pPr>
            <a:lvl4pPr marL="1371337" indent="0">
              <a:buNone/>
              <a:defRPr sz="1999"/>
            </a:lvl4pPr>
            <a:lvl5pPr marL="1828450" indent="0">
              <a:buNone/>
              <a:defRPr sz="1999"/>
            </a:lvl5pPr>
            <a:lvl6pPr marL="2285562" indent="0">
              <a:buNone/>
              <a:defRPr sz="1999"/>
            </a:lvl6pPr>
            <a:lvl7pPr marL="2742674" indent="0">
              <a:buNone/>
              <a:defRPr sz="1999"/>
            </a:lvl7pPr>
            <a:lvl8pPr marL="3199786" indent="0">
              <a:buNone/>
              <a:defRPr sz="1999"/>
            </a:lvl8pPr>
            <a:lvl9pPr marL="3656899" indent="0">
              <a:buNone/>
              <a:defRPr sz="1999"/>
            </a:lvl9pPr>
          </a:lstStyle>
          <a:p>
            <a:endParaRPr lang="en-GB"/>
          </a:p>
        </p:txBody>
      </p:sp>
      <p:sp>
        <p:nvSpPr>
          <p:cNvPr id="4" name="Text Placeholder 3"/>
          <p:cNvSpPr>
            <a:spLocks noGrp="1"/>
          </p:cNvSpPr>
          <p:nvPr>
            <p:ph type="body" sz="half" idx="2"/>
          </p:nvPr>
        </p:nvSpPr>
        <p:spPr>
          <a:xfrm>
            <a:off x="839789" y="2057399"/>
            <a:ext cx="3932237" cy="3811589"/>
          </a:xfrm>
        </p:spPr>
        <p:txBody>
          <a:bodyPr/>
          <a:lstStyle>
            <a:lvl1pPr marL="0" indent="0">
              <a:buNone/>
              <a:defRPr sz="1599"/>
            </a:lvl1pPr>
            <a:lvl2pPr marL="457113" indent="0">
              <a:buNone/>
              <a:defRPr sz="1466"/>
            </a:lvl2pPr>
            <a:lvl3pPr marL="914224" indent="0">
              <a:buNone/>
              <a:defRPr sz="1200"/>
            </a:lvl3pPr>
            <a:lvl4pPr marL="1371337" indent="0">
              <a:buNone/>
              <a:defRPr sz="1066"/>
            </a:lvl4pPr>
            <a:lvl5pPr marL="1828450" indent="0">
              <a:buNone/>
              <a:defRPr sz="1066"/>
            </a:lvl5pPr>
            <a:lvl6pPr marL="2285562" indent="0">
              <a:buNone/>
              <a:defRPr sz="1066"/>
            </a:lvl6pPr>
            <a:lvl7pPr marL="2742674" indent="0">
              <a:buNone/>
              <a:defRPr sz="1066"/>
            </a:lvl7pPr>
            <a:lvl8pPr marL="3199786" indent="0">
              <a:buNone/>
              <a:defRPr sz="1066"/>
            </a:lvl8pPr>
            <a:lvl9pPr marL="3656899" indent="0">
              <a:buNone/>
              <a:defRPr sz="1066"/>
            </a:lvl9pPr>
          </a:lstStyle>
          <a:p>
            <a:pPr lvl="0"/>
            <a:r>
              <a:rPr lang="en-US"/>
              <a:t>Click to edit Master text styles</a:t>
            </a:r>
          </a:p>
        </p:txBody>
      </p:sp>
      <p:sp>
        <p:nvSpPr>
          <p:cNvPr id="5" name="Date Placeholder 4"/>
          <p:cNvSpPr>
            <a:spLocks noGrp="1"/>
          </p:cNvSpPr>
          <p:nvPr>
            <p:ph type="dt" sz="half" idx="10"/>
          </p:nvPr>
        </p:nvSpPr>
        <p:spPr/>
        <p:txBody>
          <a:bodyPr/>
          <a:lstStyle/>
          <a:p>
            <a:fld id="{F8DD4109-E882-4A0B-B28E-A5E9B463A935}" type="datetime1">
              <a:rPr lang="en-GB" smtClean="0"/>
              <a:t>27/05/2024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C262CF-5CC9-4929-99CD-9F101191856B}" type="slidenum">
              <a:rPr lang="en-GB" smtClean="0"/>
              <a:t>‹#›</a:t>
            </a:fld>
            <a:endParaRPr lang="en-GB"/>
          </a:p>
        </p:txBody>
      </p:sp>
    </p:spTree>
    <p:extLst>
      <p:ext uri="{BB962C8B-B14F-4D97-AF65-F5344CB8AC3E}">
        <p14:creationId xmlns:p14="http://schemas.microsoft.com/office/powerpoint/2010/main" val="4052745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13933E4-FB75-4D6E-80DC-3CAC02B17787}" type="datetime1">
              <a:rPr lang="en-GB" smtClean="0"/>
              <a:t>27/05/2024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C262CF-5CC9-4929-99CD-9F101191856B}" type="slidenum">
              <a:rPr lang="en-GB" smtClean="0"/>
              <a:t>‹#›</a:t>
            </a:fld>
            <a:endParaRPr lang="en-GB"/>
          </a:p>
        </p:txBody>
      </p:sp>
    </p:spTree>
    <p:extLst>
      <p:ext uri="{BB962C8B-B14F-4D97-AF65-F5344CB8AC3E}">
        <p14:creationId xmlns:p14="http://schemas.microsoft.com/office/powerpoint/2010/main" val="3365810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4"/>
            <a:ext cx="2628899"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4"/>
            <a:ext cx="773429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8F1BDEC-4CF6-4B33-8401-8DBCEC102F6C}" type="datetime1">
              <a:rPr lang="en-GB" smtClean="0"/>
              <a:t>27/05/2024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C262CF-5CC9-4929-99CD-9F101191856B}" type="slidenum">
              <a:rPr lang="en-GB" smtClean="0"/>
              <a:t>‹#›</a:t>
            </a:fld>
            <a:endParaRPr lang="en-GB"/>
          </a:p>
        </p:txBody>
      </p:sp>
    </p:spTree>
    <p:extLst>
      <p:ext uri="{BB962C8B-B14F-4D97-AF65-F5344CB8AC3E}">
        <p14:creationId xmlns:p14="http://schemas.microsoft.com/office/powerpoint/2010/main" val="2485969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العنوان الرئيسي</a:t>
            </a:r>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E672778-753A-4B84-A5F6-A63A2800E4E4}" type="datetimeFigureOut">
              <a:rPr lang="ar-SA" smtClean="0"/>
              <a:t>20/11/1445</a:t>
            </a:fld>
            <a:endParaRPr lang="ar-SA"/>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142ACD4-F224-47B4-99BB-A92E6A3D4516}" type="slidenum">
              <a:rPr lang="ar-SA" smtClean="0"/>
              <a:t>‹#›</a:t>
            </a:fld>
            <a:endParaRPr lang="ar-SA"/>
          </a:p>
        </p:txBody>
      </p:sp>
    </p:spTree>
    <p:extLst>
      <p:ext uri="{BB962C8B-B14F-4D97-AF65-F5344CB8AC3E}">
        <p14:creationId xmlns:p14="http://schemas.microsoft.com/office/powerpoint/2010/main" val="1913377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95000"/>
              </a:schemeClr>
            </a:gs>
            <a:gs pos="100000">
              <a:schemeClr val="bg2"/>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68589" tIns="34295" rIns="68589" bIns="34295"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6"/>
            <a:ext cx="10515600" cy="4351338"/>
          </a:xfrm>
          <a:prstGeom prst="rect">
            <a:avLst/>
          </a:prstGeom>
        </p:spPr>
        <p:txBody>
          <a:bodyPr vert="horz" lIns="68589" tIns="34295" rIns="68589" bIns="3429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1"/>
            <a:ext cx="2743200" cy="365125"/>
          </a:xfrm>
          <a:prstGeom prst="rect">
            <a:avLst/>
          </a:prstGeom>
        </p:spPr>
        <p:txBody>
          <a:bodyPr vert="horz" lIns="68589" tIns="34295" rIns="68589" bIns="34295" rtlCol="0" anchor="ctr"/>
          <a:lstStyle>
            <a:lvl1pPr algn="l">
              <a:defRPr sz="1200">
                <a:solidFill>
                  <a:schemeClr val="tx1">
                    <a:tint val="75000"/>
                  </a:schemeClr>
                </a:solidFill>
              </a:defRPr>
            </a:lvl1pPr>
          </a:lstStyle>
          <a:p>
            <a:fld id="{E2C234CB-ADBD-4865-ABCA-00FDCC1DFBBD}" type="datetime1">
              <a:rPr lang="en-GB" smtClean="0"/>
              <a:t>27/05/2024</a:t>
            </a:fld>
            <a:endParaRPr lang="en-GB"/>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68589" tIns="34295" rIns="68589" bIns="34295"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1" y="6356351"/>
            <a:ext cx="2743200" cy="365125"/>
          </a:xfrm>
          <a:prstGeom prst="rect">
            <a:avLst/>
          </a:prstGeom>
        </p:spPr>
        <p:txBody>
          <a:bodyPr vert="horz" lIns="68589" tIns="34295" rIns="68589" bIns="34295" rtlCol="0" anchor="ctr"/>
          <a:lstStyle>
            <a:lvl1pPr algn="r">
              <a:defRPr sz="1200">
                <a:solidFill>
                  <a:schemeClr val="tx1">
                    <a:tint val="75000"/>
                  </a:schemeClr>
                </a:solidFill>
              </a:defRPr>
            </a:lvl1pPr>
          </a:lstStyle>
          <a:p>
            <a:fld id="{70C262CF-5CC9-4929-99CD-9F101191856B}" type="slidenum">
              <a:rPr lang="en-GB" smtClean="0"/>
              <a:t>‹#›</a:t>
            </a:fld>
            <a:endParaRPr lang="en-GB"/>
          </a:p>
        </p:txBody>
      </p:sp>
      <p:pic>
        <p:nvPicPr>
          <p:cNvPr id="7" name="Picture 6" descr="C:\Users\Administrator\Desktop\45345.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88390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224"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6" indent="-228556" algn="l" defTabSz="914224"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9" indent="-228556" algn="l" defTabSz="914224"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780" indent="-228556" algn="l" defTabSz="914224"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893" indent="-228556" algn="l" defTabSz="914224" rtl="0" eaLnBrk="1" latinLnBrk="0" hangingPunct="1">
        <a:lnSpc>
          <a:spcPct val="90000"/>
        </a:lnSpc>
        <a:spcBef>
          <a:spcPts val="500"/>
        </a:spcBef>
        <a:buFont typeface="Arial" panose="020B0604020202020204" pitchFamily="34" charset="0"/>
        <a:buChar char="•"/>
        <a:defRPr sz="1866" kern="1200">
          <a:solidFill>
            <a:schemeClr val="tx1"/>
          </a:solidFill>
          <a:latin typeface="+mn-lt"/>
          <a:ea typeface="+mn-ea"/>
          <a:cs typeface="+mn-cs"/>
        </a:defRPr>
      </a:lvl4pPr>
      <a:lvl5pPr marL="2057006" indent="-228556" algn="l" defTabSz="914224" rtl="0" eaLnBrk="1" latinLnBrk="0" hangingPunct="1">
        <a:lnSpc>
          <a:spcPct val="90000"/>
        </a:lnSpc>
        <a:spcBef>
          <a:spcPts val="500"/>
        </a:spcBef>
        <a:buFont typeface="Arial" panose="020B0604020202020204" pitchFamily="34" charset="0"/>
        <a:buChar char="•"/>
        <a:defRPr sz="1866" kern="1200">
          <a:solidFill>
            <a:schemeClr val="tx1"/>
          </a:solidFill>
          <a:latin typeface="+mn-lt"/>
          <a:ea typeface="+mn-ea"/>
          <a:cs typeface="+mn-cs"/>
        </a:defRPr>
      </a:lvl5pPr>
      <a:lvl6pPr marL="2514117" indent="-228556" algn="l" defTabSz="914224" rtl="0" eaLnBrk="1" latinLnBrk="0" hangingPunct="1">
        <a:lnSpc>
          <a:spcPct val="90000"/>
        </a:lnSpc>
        <a:spcBef>
          <a:spcPts val="500"/>
        </a:spcBef>
        <a:buFont typeface="Arial" panose="020B0604020202020204" pitchFamily="34" charset="0"/>
        <a:buChar char="•"/>
        <a:defRPr sz="1866" kern="1200">
          <a:solidFill>
            <a:schemeClr val="tx1"/>
          </a:solidFill>
          <a:latin typeface="+mn-lt"/>
          <a:ea typeface="+mn-ea"/>
          <a:cs typeface="+mn-cs"/>
        </a:defRPr>
      </a:lvl6pPr>
      <a:lvl7pPr marL="2971230" indent="-228556" algn="l" defTabSz="914224" rtl="0" eaLnBrk="1" latinLnBrk="0" hangingPunct="1">
        <a:lnSpc>
          <a:spcPct val="90000"/>
        </a:lnSpc>
        <a:spcBef>
          <a:spcPts val="500"/>
        </a:spcBef>
        <a:buFont typeface="Arial" panose="020B0604020202020204" pitchFamily="34" charset="0"/>
        <a:buChar char="•"/>
        <a:defRPr sz="1866" kern="1200">
          <a:solidFill>
            <a:schemeClr val="tx1"/>
          </a:solidFill>
          <a:latin typeface="+mn-lt"/>
          <a:ea typeface="+mn-ea"/>
          <a:cs typeface="+mn-cs"/>
        </a:defRPr>
      </a:lvl7pPr>
      <a:lvl8pPr marL="3428343" indent="-228556" algn="l" defTabSz="914224" rtl="0" eaLnBrk="1" latinLnBrk="0" hangingPunct="1">
        <a:lnSpc>
          <a:spcPct val="90000"/>
        </a:lnSpc>
        <a:spcBef>
          <a:spcPts val="500"/>
        </a:spcBef>
        <a:buFont typeface="Arial" panose="020B0604020202020204" pitchFamily="34" charset="0"/>
        <a:buChar char="•"/>
        <a:defRPr sz="1866" kern="1200">
          <a:solidFill>
            <a:schemeClr val="tx1"/>
          </a:solidFill>
          <a:latin typeface="+mn-lt"/>
          <a:ea typeface="+mn-ea"/>
          <a:cs typeface="+mn-cs"/>
        </a:defRPr>
      </a:lvl8pPr>
      <a:lvl9pPr marL="3885455" indent="-228556" algn="l" defTabSz="914224" rtl="0" eaLnBrk="1" latinLnBrk="0" hangingPunct="1">
        <a:lnSpc>
          <a:spcPct val="90000"/>
        </a:lnSpc>
        <a:spcBef>
          <a:spcPts val="500"/>
        </a:spcBef>
        <a:buFont typeface="Arial" panose="020B0604020202020204" pitchFamily="34" charset="0"/>
        <a:buChar char="•"/>
        <a:defRPr sz="1866" kern="1200">
          <a:solidFill>
            <a:schemeClr val="tx1"/>
          </a:solidFill>
          <a:latin typeface="+mn-lt"/>
          <a:ea typeface="+mn-ea"/>
          <a:cs typeface="+mn-cs"/>
        </a:defRPr>
      </a:lvl9pPr>
    </p:bodyStyle>
    <p:otherStyle>
      <a:defPPr>
        <a:defRPr lang="en-US"/>
      </a:defPPr>
      <a:lvl1pPr marL="0" algn="l" defTabSz="914224" rtl="0" eaLnBrk="1" latinLnBrk="0" hangingPunct="1">
        <a:defRPr sz="1866" kern="1200">
          <a:solidFill>
            <a:schemeClr val="tx1"/>
          </a:solidFill>
          <a:latin typeface="+mn-lt"/>
          <a:ea typeface="+mn-ea"/>
          <a:cs typeface="+mn-cs"/>
        </a:defRPr>
      </a:lvl1pPr>
      <a:lvl2pPr marL="457113" algn="l" defTabSz="914224" rtl="0" eaLnBrk="1" latinLnBrk="0" hangingPunct="1">
        <a:defRPr sz="1866" kern="1200">
          <a:solidFill>
            <a:schemeClr val="tx1"/>
          </a:solidFill>
          <a:latin typeface="+mn-lt"/>
          <a:ea typeface="+mn-ea"/>
          <a:cs typeface="+mn-cs"/>
        </a:defRPr>
      </a:lvl2pPr>
      <a:lvl3pPr marL="914224" algn="l" defTabSz="914224" rtl="0" eaLnBrk="1" latinLnBrk="0" hangingPunct="1">
        <a:defRPr sz="1866" kern="1200">
          <a:solidFill>
            <a:schemeClr val="tx1"/>
          </a:solidFill>
          <a:latin typeface="+mn-lt"/>
          <a:ea typeface="+mn-ea"/>
          <a:cs typeface="+mn-cs"/>
        </a:defRPr>
      </a:lvl3pPr>
      <a:lvl4pPr marL="1371337" algn="l" defTabSz="914224" rtl="0" eaLnBrk="1" latinLnBrk="0" hangingPunct="1">
        <a:defRPr sz="1866" kern="1200">
          <a:solidFill>
            <a:schemeClr val="tx1"/>
          </a:solidFill>
          <a:latin typeface="+mn-lt"/>
          <a:ea typeface="+mn-ea"/>
          <a:cs typeface="+mn-cs"/>
        </a:defRPr>
      </a:lvl4pPr>
      <a:lvl5pPr marL="1828450" algn="l" defTabSz="914224" rtl="0" eaLnBrk="1" latinLnBrk="0" hangingPunct="1">
        <a:defRPr sz="1866" kern="1200">
          <a:solidFill>
            <a:schemeClr val="tx1"/>
          </a:solidFill>
          <a:latin typeface="+mn-lt"/>
          <a:ea typeface="+mn-ea"/>
          <a:cs typeface="+mn-cs"/>
        </a:defRPr>
      </a:lvl5pPr>
      <a:lvl6pPr marL="2285562" algn="l" defTabSz="914224" rtl="0" eaLnBrk="1" latinLnBrk="0" hangingPunct="1">
        <a:defRPr sz="1866" kern="1200">
          <a:solidFill>
            <a:schemeClr val="tx1"/>
          </a:solidFill>
          <a:latin typeface="+mn-lt"/>
          <a:ea typeface="+mn-ea"/>
          <a:cs typeface="+mn-cs"/>
        </a:defRPr>
      </a:lvl6pPr>
      <a:lvl7pPr marL="2742674" algn="l" defTabSz="914224" rtl="0" eaLnBrk="1" latinLnBrk="0" hangingPunct="1">
        <a:defRPr sz="1866" kern="1200">
          <a:solidFill>
            <a:schemeClr val="tx1"/>
          </a:solidFill>
          <a:latin typeface="+mn-lt"/>
          <a:ea typeface="+mn-ea"/>
          <a:cs typeface="+mn-cs"/>
        </a:defRPr>
      </a:lvl7pPr>
      <a:lvl8pPr marL="3199786" algn="l" defTabSz="914224" rtl="0" eaLnBrk="1" latinLnBrk="0" hangingPunct="1">
        <a:defRPr sz="1866" kern="1200">
          <a:solidFill>
            <a:schemeClr val="tx1"/>
          </a:solidFill>
          <a:latin typeface="+mn-lt"/>
          <a:ea typeface="+mn-ea"/>
          <a:cs typeface="+mn-cs"/>
        </a:defRPr>
      </a:lvl8pPr>
      <a:lvl9pPr marL="3656899" algn="l" defTabSz="914224" rtl="0" eaLnBrk="1" latinLnBrk="0" hangingPunct="1">
        <a:defRPr sz="186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a:extLst>
              <a:ext uri="{FF2B5EF4-FFF2-40B4-BE49-F238E27FC236}">
                <a16:creationId xmlns:a16="http://schemas.microsoft.com/office/drawing/2014/main" id="{D37F7F73-E81C-4235-999F-94470CDA246A}"/>
              </a:ext>
            </a:extLst>
          </p:cNvPr>
          <p:cNvSpPr/>
          <p:nvPr/>
        </p:nvSpPr>
        <p:spPr>
          <a:xfrm rot="2758179" flipH="1">
            <a:off x="4281379" y="-3440724"/>
            <a:ext cx="4556253" cy="4556253"/>
          </a:xfrm>
          <a:prstGeom prst="roundRect">
            <a:avLst>
              <a:gd name="adj" fmla="val 25330"/>
            </a:avLst>
          </a:prstGeom>
          <a:solidFill>
            <a:srgbClr val="178A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矩形: 圆角 24">
            <a:extLst>
              <a:ext uri="{FF2B5EF4-FFF2-40B4-BE49-F238E27FC236}">
                <a16:creationId xmlns:a16="http://schemas.microsoft.com/office/drawing/2014/main" id="{0E599ADE-BBED-4D73-9F80-66EFC496C559}"/>
              </a:ext>
            </a:extLst>
          </p:cNvPr>
          <p:cNvSpPr/>
          <p:nvPr/>
        </p:nvSpPr>
        <p:spPr>
          <a:xfrm rot="2758179" flipH="1">
            <a:off x="1666617" y="5718439"/>
            <a:ext cx="5676721" cy="5676721"/>
          </a:xfrm>
          <a:prstGeom prst="roundRect">
            <a:avLst>
              <a:gd name="adj" fmla="val 25330"/>
            </a:avLst>
          </a:prstGeom>
          <a:solidFill>
            <a:srgbClr val="178A9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3" name="文本框 32">
            <a:extLst>
              <a:ext uri="{FF2B5EF4-FFF2-40B4-BE49-F238E27FC236}">
                <a16:creationId xmlns:a16="http://schemas.microsoft.com/office/drawing/2014/main" id="{F5919242-0E1A-4DA2-B841-76D8D8D43CEB}"/>
              </a:ext>
            </a:extLst>
          </p:cNvPr>
          <p:cNvSpPr txBox="1"/>
          <p:nvPr/>
        </p:nvSpPr>
        <p:spPr>
          <a:xfrm>
            <a:off x="3452259" y="3174717"/>
            <a:ext cx="8583624" cy="584775"/>
          </a:xfrm>
          <a:prstGeom prst="rect">
            <a:avLst/>
          </a:prstGeom>
          <a:noFill/>
        </p:spPr>
        <p:txBody>
          <a:bodyPr wrap="square" rtlCol="0">
            <a:spAutoFit/>
          </a:bodyPr>
          <a:lstStyle/>
          <a:p>
            <a:pPr algn="ctr"/>
            <a:r>
              <a:rPr lang="ar-SA" sz="3200" dirty="0"/>
              <a:t>مستقبل التعليم في الثورة الصناعية الرابعة </a:t>
            </a:r>
          </a:p>
        </p:txBody>
      </p:sp>
      <p:cxnSp>
        <p:nvCxnSpPr>
          <p:cNvPr id="20" name="直接连接符 19">
            <a:extLst>
              <a:ext uri="{FF2B5EF4-FFF2-40B4-BE49-F238E27FC236}">
                <a16:creationId xmlns:a16="http://schemas.microsoft.com/office/drawing/2014/main" id="{DCDE07D6-440C-446B-90AA-8F5186BCB163}"/>
              </a:ext>
            </a:extLst>
          </p:cNvPr>
          <p:cNvCxnSpPr/>
          <p:nvPr/>
        </p:nvCxnSpPr>
        <p:spPr>
          <a:xfrm flipV="1">
            <a:off x="4504977" y="4038601"/>
            <a:ext cx="7109893" cy="8466"/>
          </a:xfrm>
          <a:prstGeom prst="line">
            <a:avLst/>
          </a:prstGeom>
          <a:ln w="76200">
            <a:solidFill>
              <a:srgbClr val="178A9E"/>
            </a:solidFill>
          </a:ln>
        </p:spPr>
        <p:style>
          <a:lnRef idx="1">
            <a:schemeClr val="accent1"/>
          </a:lnRef>
          <a:fillRef idx="0">
            <a:schemeClr val="accent1"/>
          </a:fillRef>
          <a:effectRef idx="0">
            <a:schemeClr val="accent1"/>
          </a:effectRef>
          <a:fontRef idx="minor">
            <a:schemeClr val="tx1"/>
          </a:fontRef>
        </p:style>
      </p:cxnSp>
      <p:sp>
        <p:nvSpPr>
          <p:cNvPr id="2" name="مربع نص 1"/>
          <p:cNvSpPr txBox="1"/>
          <p:nvPr/>
        </p:nvSpPr>
        <p:spPr>
          <a:xfrm>
            <a:off x="5787482" y="4295196"/>
            <a:ext cx="5109117" cy="1200329"/>
          </a:xfrm>
          <a:prstGeom prst="rect">
            <a:avLst/>
          </a:prstGeom>
          <a:noFill/>
        </p:spPr>
        <p:txBody>
          <a:bodyPr wrap="square" rtlCol="1">
            <a:spAutoFit/>
          </a:bodyPr>
          <a:lstStyle/>
          <a:p>
            <a:pPr algn="ctr"/>
            <a:r>
              <a:rPr lang="ar-SA" sz="2400" dirty="0"/>
              <a:t>د. ناريمان بنت علي </a:t>
            </a:r>
            <a:r>
              <a:rPr lang="ar-SA" sz="2400" dirty="0" err="1"/>
              <a:t>العوامي</a:t>
            </a:r>
            <a:r>
              <a:rPr lang="ar-SA" sz="2400" dirty="0"/>
              <a:t> </a:t>
            </a:r>
          </a:p>
          <a:p>
            <a:pPr algn="ctr"/>
            <a:endParaRPr lang="en-US" sz="2400" dirty="0"/>
          </a:p>
          <a:p>
            <a:pPr algn="ctr"/>
            <a:r>
              <a:rPr lang="ar-SA" sz="2400" dirty="0"/>
              <a:t>مبادرة تقنيات التعليم للجميع </a:t>
            </a:r>
          </a:p>
        </p:txBody>
      </p:sp>
    </p:spTree>
    <p:extLst>
      <p:ext uri="{BB962C8B-B14F-4D97-AF65-F5344CB8AC3E}">
        <p14:creationId xmlns:p14="http://schemas.microsoft.com/office/powerpoint/2010/main" val="2620854462"/>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a16="http://schemas.microsoft.com/office/drawing/2014/main" xmlns="">
      <p:transition spd="med" advClick="0" advTm="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圆角 24">
            <a:extLst>
              <a:ext uri="{FF2B5EF4-FFF2-40B4-BE49-F238E27FC236}">
                <a16:creationId xmlns:a16="http://schemas.microsoft.com/office/drawing/2014/main" id="{0E599ADE-BBED-4D73-9F80-66EFC496C559}"/>
              </a:ext>
            </a:extLst>
          </p:cNvPr>
          <p:cNvSpPr/>
          <p:nvPr/>
        </p:nvSpPr>
        <p:spPr>
          <a:xfrm rot="2758179" flipH="1">
            <a:off x="5846089" y="6332946"/>
            <a:ext cx="5265703" cy="5238380"/>
          </a:xfrm>
          <a:prstGeom prst="roundRect">
            <a:avLst>
              <a:gd name="adj" fmla="val 25330"/>
            </a:avLst>
          </a:prstGeom>
          <a:solidFill>
            <a:srgbClr val="178A9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137" name="组合 3">
            <a:extLst>
              <a:ext uri="{FF2B5EF4-FFF2-40B4-BE49-F238E27FC236}">
                <a16:creationId xmlns:a16="http://schemas.microsoft.com/office/drawing/2014/main" id="{50A05CF2-0ABA-4841-96BC-0E127A70AF62}"/>
              </a:ext>
            </a:extLst>
          </p:cNvPr>
          <p:cNvGrpSpPr/>
          <p:nvPr/>
        </p:nvGrpSpPr>
        <p:grpSpPr>
          <a:xfrm rot="5400000">
            <a:off x="11651651" y="1651218"/>
            <a:ext cx="872730" cy="845741"/>
            <a:chOff x="807653" y="-3212006"/>
            <a:chExt cx="7108899" cy="6889060"/>
          </a:xfrm>
        </p:grpSpPr>
        <p:sp>
          <p:nvSpPr>
            <p:cNvPr id="138"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139"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pic>
        <p:nvPicPr>
          <p:cNvPr id="4" name="Picture 3">
            <a:extLst>
              <a:ext uri="{FF2B5EF4-FFF2-40B4-BE49-F238E27FC236}">
                <a16:creationId xmlns:a16="http://schemas.microsoft.com/office/drawing/2014/main" id="{BDA84A6B-E01B-8C2C-B035-4E67C7E7EB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2828" y="549913"/>
            <a:ext cx="4392503" cy="5758173"/>
          </a:xfrm>
          <a:prstGeom prst="rect">
            <a:avLst/>
          </a:prstGeom>
        </p:spPr>
      </p:pic>
    </p:spTree>
    <p:extLst>
      <p:ext uri="{BB962C8B-B14F-4D97-AF65-F5344CB8AC3E}">
        <p14:creationId xmlns:p14="http://schemas.microsoft.com/office/powerpoint/2010/main" val="1213683324"/>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圆角 24">
            <a:extLst>
              <a:ext uri="{FF2B5EF4-FFF2-40B4-BE49-F238E27FC236}">
                <a16:creationId xmlns:a16="http://schemas.microsoft.com/office/drawing/2014/main" id="{0E599ADE-BBED-4D73-9F80-66EFC496C559}"/>
              </a:ext>
            </a:extLst>
          </p:cNvPr>
          <p:cNvSpPr/>
          <p:nvPr/>
        </p:nvSpPr>
        <p:spPr>
          <a:xfrm rot="2758179" flipH="1">
            <a:off x="5846089" y="6332946"/>
            <a:ext cx="5265703" cy="5238380"/>
          </a:xfrm>
          <a:prstGeom prst="roundRect">
            <a:avLst>
              <a:gd name="adj" fmla="val 25330"/>
            </a:avLst>
          </a:prstGeom>
          <a:solidFill>
            <a:srgbClr val="178A9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137" name="组合 3">
            <a:extLst>
              <a:ext uri="{FF2B5EF4-FFF2-40B4-BE49-F238E27FC236}">
                <a16:creationId xmlns:a16="http://schemas.microsoft.com/office/drawing/2014/main" id="{50A05CF2-0ABA-4841-96BC-0E127A70AF62}"/>
              </a:ext>
            </a:extLst>
          </p:cNvPr>
          <p:cNvGrpSpPr/>
          <p:nvPr/>
        </p:nvGrpSpPr>
        <p:grpSpPr>
          <a:xfrm rot="5400000">
            <a:off x="11651651" y="1651218"/>
            <a:ext cx="872730" cy="845741"/>
            <a:chOff x="807653" y="-3212006"/>
            <a:chExt cx="7108899" cy="6889060"/>
          </a:xfrm>
        </p:grpSpPr>
        <p:sp>
          <p:nvSpPr>
            <p:cNvPr id="138"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139"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sp>
        <p:nvSpPr>
          <p:cNvPr id="5" name="TextBox 4">
            <a:extLst>
              <a:ext uri="{FF2B5EF4-FFF2-40B4-BE49-F238E27FC236}">
                <a16:creationId xmlns:a16="http://schemas.microsoft.com/office/drawing/2014/main" id="{8ED07CF1-4D99-7ADA-5FCC-F0FA91050F4A}"/>
              </a:ext>
            </a:extLst>
          </p:cNvPr>
          <p:cNvSpPr txBox="1"/>
          <p:nvPr/>
        </p:nvSpPr>
        <p:spPr>
          <a:xfrm>
            <a:off x="1716297" y="2385682"/>
            <a:ext cx="9693383" cy="3170099"/>
          </a:xfrm>
          <a:prstGeom prst="rect">
            <a:avLst/>
          </a:prstGeom>
          <a:noFill/>
        </p:spPr>
        <p:txBody>
          <a:bodyPr wrap="square" rtlCol="0">
            <a:spAutoFit/>
          </a:bodyPr>
          <a:lstStyle/>
          <a:p>
            <a:pPr marL="342900" indent="-342900" algn="r" fontAlgn="base">
              <a:buFont typeface="Arial" panose="020B0604020202020204" pitchFamily="34" charset="0"/>
              <a:buChar char="•"/>
            </a:pPr>
            <a:r>
              <a:rPr lang="ar-SA" sz="2000" b="0" i="0" dirty="0">
                <a:effectLst/>
                <a:highlight>
                  <a:srgbClr val="FAFAFA"/>
                </a:highlight>
                <a:latin typeface="inherit"/>
              </a:rPr>
              <a:t>في هذا الكتاب الذي يزخر بالرؤى والأفكار العميقة، والذي ألفه ستة من المرشحين النهائيين لجائزة المعلم العالمية المعترف بها</a:t>
            </a:r>
            <a:r>
              <a:rPr lang="ar-SA" sz="2000" b="0" i="0" dirty="0">
                <a:effectLst/>
                <a:highlight>
                  <a:srgbClr val="FAFAFA"/>
                </a:highlight>
                <a:latin typeface="dinnextltarabic-regular"/>
              </a:rPr>
              <a:t> دوليا، يضع المؤلفون نموذجا إيجابيا ومليئا بالأمل لمستقبل التعليم، ويعالجون المسائل الأخلاقية والمعنوية والتربوية الصعبة التي تواجه التعليم اليوم؛ حتى نتمكن من تحقيق التقدم الذي يخدم المجتمع، بدلا من تقويضه داخل الفصول الدراسية</a:t>
            </a:r>
            <a:r>
              <a:rPr lang="ar-SA" sz="2000" b="0" i="0" dirty="0">
                <a:effectLst/>
                <a:highlight>
                  <a:srgbClr val="FAFAFA"/>
                </a:highlight>
                <a:latin typeface="inherit"/>
              </a:rPr>
              <a:t>.</a:t>
            </a:r>
            <a:endParaRPr lang="ar-SA" sz="2000" b="0" i="0" dirty="0">
              <a:effectLst/>
              <a:highlight>
                <a:srgbClr val="FAFAFA"/>
              </a:highlight>
              <a:latin typeface="dinnextltarabic-regular"/>
            </a:endParaRPr>
          </a:p>
          <a:p>
            <a:pPr marL="342900" indent="-342900" algn="r" fontAlgn="base">
              <a:buFont typeface="Arial" panose="020B0604020202020204" pitchFamily="34" charset="0"/>
              <a:buChar char="•"/>
            </a:pPr>
            <a:r>
              <a:rPr lang="ar-SA" sz="2000" b="0" i="0" dirty="0">
                <a:effectLst/>
                <a:highlight>
                  <a:srgbClr val="FAFAFA"/>
                </a:highlight>
                <a:latin typeface="inherit"/>
              </a:rPr>
              <a:t>ويقدم هذا المخطط للتعليم الحلقة التي كانت دائما مفقودة في مجال إصلاح التعليم: السرد الجماعي القوي المشتمل على أمثلة حقيقية للمعلمين على خط المواجهة. وهو نهج شـمولي ومخصص للتعليم يسخر إمكانيات الثورة الصناعية الرابعة لتشكيل</a:t>
            </a:r>
            <a:r>
              <a:rPr lang="ar-SA" sz="2000" b="0" i="0" dirty="0">
                <a:effectLst/>
                <a:highlight>
                  <a:srgbClr val="FAFAFA"/>
                </a:highlight>
                <a:latin typeface="dinnextltarabic-regular"/>
              </a:rPr>
              <a:t> المستقبل للجيل القادم على نحو أفضل، وضمان استفادة كل طفل من التحولات الجارية</a:t>
            </a:r>
            <a:r>
              <a:rPr lang="ar-SA" sz="2000" b="0" i="0" dirty="0">
                <a:effectLst/>
                <a:highlight>
                  <a:srgbClr val="FAFAFA"/>
                </a:highlight>
                <a:latin typeface="inherit"/>
              </a:rPr>
              <a:t>.</a:t>
            </a:r>
            <a:endParaRPr lang="en-GB" sz="2000" b="0" i="0" dirty="0">
              <a:effectLst/>
              <a:highlight>
                <a:srgbClr val="FAFAFA"/>
              </a:highlight>
              <a:latin typeface="inherit"/>
            </a:endParaRPr>
          </a:p>
          <a:p>
            <a:pPr marL="342900" indent="-342900" algn="r" fontAlgn="base">
              <a:buFont typeface="Arial" panose="020B0604020202020204" pitchFamily="34" charset="0"/>
              <a:buChar char="•"/>
            </a:pPr>
            <a:endParaRPr lang="en-GB" sz="2000" b="0" i="0" dirty="0">
              <a:effectLst/>
              <a:highlight>
                <a:srgbClr val="FAFAFA"/>
              </a:highlight>
              <a:latin typeface="inherit"/>
            </a:endParaRPr>
          </a:p>
          <a:p>
            <a:pPr algn="r" fontAlgn="base"/>
            <a:endParaRPr lang="en-GB" sz="2000" dirty="0">
              <a:solidFill>
                <a:srgbClr val="222222"/>
              </a:solidFill>
              <a:highlight>
                <a:srgbClr val="FAFAFA"/>
              </a:highlight>
              <a:latin typeface="inherit"/>
            </a:endParaRPr>
          </a:p>
          <a:p>
            <a:pPr algn="r" fontAlgn="base"/>
            <a:endParaRPr lang="ar-SA" sz="2000" b="0" i="0" dirty="0">
              <a:solidFill>
                <a:srgbClr val="5A5A5A"/>
              </a:solidFill>
              <a:effectLst/>
              <a:highlight>
                <a:srgbClr val="FAFAFA"/>
              </a:highlight>
              <a:latin typeface="dinnextltarabic-regular"/>
            </a:endParaRPr>
          </a:p>
        </p:txBody>
      </p:sp>
      <p:sp>
        <p:nvSpPr>
          <p:cNvPr id="2" name="مستطيل 9">
            <a:extLst>
              <a:ext uri="{FF2B5EF4-FFF2-40B4-BE49-F238E27FC236}">
                <a16:creationId xmlns:a16="http://schemas.microsoft.com/office/drawing/2014/main" id="{551FB1F7-E00B-3146-28E7-F766CBEFD9F1}"/>
              </a:ext>
            </a:extLst>
          </p:cNvPr>
          <p:cNvSpPr/>
          <p:nvPr/>
        </p:nvSpPr>
        <p:spPr>
          <a:xfrm>
            <a:off x="9829230" y="1473922"/>
            <a:ext cx="2362770" cy="461665"/>
          </a:xfrm>
          <a:prstGeom prst="rect">
            <a:avLst/>
          </a:prstGeom>
        </p:spPr>
        <p:txBody>
          <a:bodyPr wrap="square">
            <a:spAutoFit/>
          </a:bodyPr>
          <a:lstStyle/>
          <a:p>
            <a:pPr algn="ctr"/>
            <a:r>
              <a:rPr lang="ar-SA" sz="2400" dirty="0">
                <a:solidFill>
                  <a:srgbClr val="178A9E"/>
                </a:solidFill>
              </a:rPr>
              <a:t>المقدمة</a:t>
            </a:r>
          </a:p>
        </p:txBody>
      </p:sp>
      <p:cxnSp>
        <p:nvCxnSpPr>
          <p:cNvPr id="3" name="直接连接符 19">
            <a:extLst>
              <a:ext uri="{FF2B5EF4-FFF2-40B4-BE49-F238E27FC236}">
                <a16:creationId xmlns:a16="http://schemas.microsoft.com/office/drawing/2014/main" id="{909FA152-6C51-7474-3148-AB2B54DF5496}"/>
              </a:ext>
            </a:extLst>
          </p:cNvPr>
          <p:cNvCxnSpPr>
            <a:cxnSpLocks/>
          </p:cNvCxnSpPr>
          <p:nvPr/>
        </p:nvCxnSpPr>
        <p:spPr>
          <a:xfrm>
            <a:off x="9997440" y="1929801"/>
            <a:ext cx="1715284" cy="0"/>
          </a:xfrm>
          <a:prstGeom prst="line">
            <a:avLst/>
          </a:prstGeom>
          <a:ln w="76200">
            <a:solidFill>
              <a:srgbClr val="178A9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2680836"/>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0A05CF2-0ABA-4841-96BC-0E127A70AF62}"/>
              </a:ext>
            </a:extLst>
          </p:cNvPr>
          <p:cNvGrpSpPr/>
          <p:nvPr/>
        </p:nvGrpSpPr>
        <p:grpSpPr>
          <a:xfrm rot="5400000">
            <a:off x="11651380" y="504234"/>
            <a:ext cx="872730" cy="845741"/>
            <a:chOff x="807653" y="-3212006"/>
            <a:chExt cx="7108899" cy="6889060"/>
          </a:xfrm>
        </p:grpSpPr>
        <p:sp>
          <p:nvSpPr>
            <p:cNvPr id="52"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55"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sp>
        <p:nvSpPr>
          <p:cNvPr id="34" name="矩形: 圆角 33">
            <a:extLst>
              <a:ext uri="{FF2B5EF4-FFF2-40B4-BE49-F238E27FC236}">
                <a16:creationId xmlns:a16="http://schemas.microsoft.com/office/drawing/2014/main" id="{968849E7-E90E-4233-BBF3-1917B5957BFE}"/>
              </a:ext>
            </a:extLst>
          </p:cNvPr>
          <p:cNvSpPr/>
          <p:nvPr/>
        </p:nvSpPr>
        <p:spPr>
          <a:xfrm rot="18841821">
            <a:off x="9634907" y="6358772"/>
            <a:ext cx="1181467" cy="1181467"/>
          </a:xfrm>
          <a:prstGeom prst="roundRect">
            <a:avLst>
              <a:gd name="adj" fmla="val 35368"/>
            </a:avLst>
          </a:prstGeom>
          <a:solidFill>
            <a:srgbClr val="178A9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5" name="矩形: 圆角 34">
            <a:extLst>
              <a:ext uri="{FF2B5EF4-FFF2-40B4-BE49-F238E27FC236}">
                <a16:creationId xmlns:a16="http://schemas.microsoft.com/office/drawing/2014/main" id="{E251FA8C-F260-47E2-AF58-5C2C72938566}"/>
              </a:ext>
            </a:extLst>
          </p:cNvPr>
          <p:cNvSpPr/>
          <p:nvPr/>
        </p:nvSpPr>
        <p:spPr>
          <a:xfrm rot="18841821">
            <a:off x="10993945" y="4446002"/>
            <a:ext cx="3033340" cy="3033339"/>
          </a:xfrm>
          <a:prstGeom prst="roundRect">
            <a:avLst>
              <a:gd name="adj" fmla="val 21708"/>
            </a:avLst>
          </a:prstGeom>
          <a:solidFill>
            <a:srgbClr val="178A9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0" name="مستطيل 9"/>
          <p:cNvSpPr/>
          <p:nvPr/>
        </p:nvSpPr>
        <p:spPr>
          <a:xfrm>
            <a:off x="9650294" y="1303308"/>
            <a:ext cx="2362770" cy="461665"/>
          </a:xfrm>
          <a:prstGeom prst="rect">
            <a:avLst/>
          </a:prstGeom>
        </p:spPr>
        <p:txBody>
          <a:bodyPr wrap="square">
            <a:spAutoFit/>
          </a:bodyPr>
          <a:lstStyle/>
          <a:p>
            <a:pPr algn="ctr"/>
            <a:r>
              <a:rPr lang="ar-SA" sz="2400" dirty="0">
                <a:solidFill>
                  <a:srgbClr val="178A9E"/>
                </a:solidFill>
              </a:rPr>
              <a:t>المحاور الرئيسية</a:t>
            </a:r>
          </a:p>
        </p:txBody>
      </p:sp>
      <p:cxnSp>
        <p:nvCxnSpPr>
          <p:cNvPr id="71" name="直接连接符 19">
            <a:extLst>
              <a:ext uri="{FF2B5EF4-FFF2-40B4-BE49-F238E27FC236}">
                <a16:creationId xmlns:a16="http://schemas.microsoft.com/office/drawing/2014/main" id="{DCDE07D6-440C-446B-90AA-8F5186BCB163}"/>
              </a:ext>
            </a:extLst>
          </p:cNvPr>
          <p:cNvCxnSpPr>
            <a:cxnSpLocks/>
          </p:cNvCxnSpPr>
          <p:nvPr/>
        </p:nvCxnSpPr>
        <p:spPr>
          <a:xfrm flipV="1">
            <a:off x="9749789" y="1829820"/>
            <a:ext cx="2059352" cy="11573"/>
          </a:xfrm>
          <a:prstGeom prst="line">
            <a:avLst/>
          </a:prstGeom>
          <a:ln w="76200">
            <a:solidFill>
              <a:srgbClr val="178A9E"/>
            </a:solidFill>
          </a:ln>
        </p:spPr>
        <p:style>
          <a:lnRef idx="1">
            <a:schemeClr val="accent1"/>
          </a:lnRef>
          <a:fillRef idx="0">
            <a:schemeClr val="accent1"/>
          </a:fillRef>
          <a:effectRef idx="0">
            <a:schemeClr val="accent1"/>
          </a:effectRef>
          <a:fontRef idx="minor">
            <a:schemeClr val="tx1"/>
          </a:fontRef>
        </p:style>
      </p:cxnSp>
      <p:grpSp>
        <p:nvGrpSpPr>
          <p:cNvPr id="51" name="组合 56"/>
          <p:cNvGrpSpPr/>
          <p:nvPr/>
        </p:nvGrpSpPr>
        <p:grpSpPr>
          <a:xfrm>
            <a:off x="9976009" y="2107390"/>
            <a:ext cx="1886590" cy="2786904"/>
            <a:chOff x="1406490" y="1597574"/>
            <a:chExt cx="3166662" cy="4589290"/>
          </a:xfrm>
        </p:grpSpPr>
        <p:grpSp>
          <p:nvGrpSpPr>
            <p:cNvPr id="53" name="组合 57"/>
            <p:cNvGrpSpPr/>
            <p:nvPr/>
          </p:nvGrpSpPr>
          <p:grpSpPr>
            <a:xfrm>
              <a:off x="1681283" y="2104179"/>
              <a:ext cx="1528936" cy="1528936"/>
              <a:chOff x="5444044" y="1830654"/>
              <a:chExt cx="1850013" cy="1850013"/>
            </a:xfrm>
          </p:grpSpPr>
          <p:sp>
            <p:nvSpPr>
              <p:cNvPr id="296" name="椭圆 267"/>
              <p:cNvSpPr/>
              <p:nvPr/>
            </p:nvSpPr>
            <p:spPr>
              <a:xfrm>
                <a:off x="5444044" y="1830654"/>
                <a:ext cx="1850013" cy="1850013"/>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97" name="椭圆 268"/>
              <p:cNvSpPr/>
              <p:nvPr/>
            </p:nvSpPr>
            <p:spPr>
              <a:xfrm>
                <a:off x="5576188" y="1962798"/>
                <a:ext cx="1585725" cy="1585725"/>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98" name="椭圆 269"/>
              <p:cNvSpPr/>
              <p:nvPr/>
            </p:nvSpPr>
            <p:spPr>
              <a:xfrm>
                <a:off x="5697987" y="2084597"/>
                <a:ext cx="1342126" cy="1342126"/>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99" name="椭圆 270"/>
              <p:cNvSpPr/>
              <p:nvPr/>
            </p:nvSpPr>
            <p:spPr>
              <a:xfrm>
                <a:off x="5861139" y="2247749"/>
                <a:ext cx="1015823" cy="1015823"/>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300" name="椭圆 271"/>
              <p:cNvSpPr/>
              <p:nvPr/>
            </p:nvSpPr>
            <p:spPr>
              <a:xfrm>
                <a:off x="5972810" y="2359420"/>
                <a:ext cx="792480" cy="792480"/>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301" name="椭圆 272"/>
              <p:cNvSpPr/>
              <p:nvPr/>
            </p:nvSpPr>
            <p:spPr>
              <a:xfrm>
                <a:off x="6171523" y="2558133"/>
                <a:ext cx="395054" cy="395054"/>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sp>
          <p:nvSpPr>
            <p:cNvPr id="54" name="椭圆 58"/>
            <p:cNvSpPr/>
            <p:nvPr/>
          </p:nvSpPr>
          <p:spPr>
            <a:xfrm>
              <a:off x="2587142" y="4955909"/>
              <a:ext cx="715463" cy="53528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56" name="同侧圆角矩形 59"/>
            <p:cNvSpPr/>
            <p:nvPr/>
          </p:nvSpPr>
          <p:spPr>
            <a:xfrm flipV="1">
              <a:off x="2310191" y="4410819"/>
              <a:ext cx="1324380" cy="823926"/>
            </a:xfrm>
            <a:prstGeom prst="round2SameRect">
              <a:avLst>
                <a:gd name="adj1" fmla="val 33228"/>
                <a:gd name="adj2" fmla="val 0"/>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57" name="圆角矩形 60"/>
            <p:cNvSpPr/>
            <p:nvPr/>
          </p:nvSpPr>
          <p:spPr>
            <a:xfrm>
              <a:off x="2258664" y="4340053"/>
              <a:ext cx="1427436" cy="15202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58" name="圆角矩形 61"/>
            <p:cNvSpPr/>
            <p:nvPr/>
          </p:nvSpPr>
          <p:spPr>
            <a:xfrm>
              <a:off x="2258664" y="4618194"/>
              <a:ext cx="1427436" cy="15202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59" name="圆角矩形 62"/>
            <p:cNvSpPr/>
            <p:nvPr/>
          </p:nvSpPr>
          <p:spPr>
            <a:xfrm>
              <a:off x="2258664" y="4896334"/>
              <a:ext cx="1427436" cy="15202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60" name="任意多边形 63"/>
            <p:cNvSpPr/>
            <p:nvPr/>
          </p:nvSpPr>
          <p:spPr>
            <a:xfrm rot="540000">
              <a:off x="3625000" y="1856867"/>
              <a:ext cx="231093" cy="21760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61" name="任意多边形 64"/>
            <p:cNvSpPr/>
            <p:nvPr/>
          </p:nvSpPr>
          <p:spPr>
            <a:xfrm rot="19117182">
              <a:off x="1975947" y="1961709"/>
              <a:ext cx="231093" cy="21760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905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63" name="任意多边形 65"/>
            <p:cNvSpPr/>
            <p:nvPr/>
          </p:nvSpPr>
          <p:spPr>
            <a:xfrm>
              <a:off x="1877371" y="2122643"/>
              <a:ext cx="143491" cy="13511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64" name="任意多边形 66"/>
            <p:cNvSpPr/>
            <p:nvPr/>
          </p:nvSpPr>
          <p:spPr>
            <a:xfrm rot="540000">
              <a:off x="4112416" y="2873504"/>
              <a:ext cx="190987" cy="179840"/>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65" name="任意多边形 67"/>
            <p:cNvSpPr/>
            <p:nvPr/>
          </p:nvSpPr>
          <p:spPr>
            <a:xfrm rot="20304764">
              <a:off x="1762307" y="3415625"/>
              <a:ext cx="173624" cy="163492"/>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69" name="任意多边形 68"/>
            <p:cNvSpPr/>
            <p:nvPr/>
          </p:nvSpPr>
          <p:spPr>
            <a:xfrm rot="19776369">
              <a:off x="3402769" y="4073929"/>
              <a:ext cx="231093" cy="21760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905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70" name="任意多边形 69"/>
            <p:cNvSpPr/>
            <p:nvPr/>
          </p:nvSpPr>
          <p:spPr>
            <a:xfrm rot="21147409">
              <a:off x="2309340" y="4136057"/>
              <a:ext cx="190987" cy="179840"/>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72" name="任意多边形 70"/>
            <p:cNvSpPr/>
            <p:nvPr/>
          </p:nvSpPr>
          <p:spPr>
            <a:xfrm rot="21300000">
              <a:off x="3304050" y="2101340"/>
              <a:ext cx="487828" cy="498032"/>
            </a:xfrm>
            <a:custGeom>
              <a:avLst/>
              <a:gdLst>
                <a:gd name="connsiteX0" fmla="*/ 378421 w 770173"/>
                <a:gd name="connsiteY0" fmla="*/ 151612 h 786281"/>
                <a:gd name="connsiteX1" fmla="*/ 131764 w 770173"/>
                <a:gd name="connsiteY1" fmla="*/ 398268 h 786281"/>
                <a:gd name="connsiteX2" fmla="*/ 378421 w 770173"/>
                <a:gd name="connsiteY2" fmla="*/ 644925 h 786281"/>
                <a:gd name="connsiteX3" fmla="*/ 625078 w 770173"/>
                <a:gd name="connsiteY3" fmla="*/ 398268 h 786281"/>
                <a:gd name="connsiteX4" fmla="*/ 378421 w 770173"/>
                <a:gd name="connsiteY4" fmla="*/ 151612 h 786281"/>
                <a:gd name="connsiteX5" fmla="*/ 295853 w 770173"/>
                <a:gd name="connsiteY5" fmla="*/ 0 h 786281"/>
                <a:gd name="connsiteX6" fmla="*/ 474320 w 770173"/>
                <a:gd name="connsiteY6" fmla="*/ 0 h 786281"/>
                <a:gd name="connsiteX7" fmla="*/ 474320 w 770173"/>
                <a:gd name="connsiteY7" fmla="*/ 98921 h 786281"/>
                <a:gd name="connsiteX8" fmla="*/ 502920 w 770173"/>
                <a:gd name="connsiteY8" fmla="*/ 107799 h 786281"/>
                <a:gd name="connsiteX9" fmla="*/ 555523 w 770173"/>
                <a:gd name="connsiteY9" fmla="*/ 136351 h 786281"/>
                <a:gd name="connsiteX10" fmla="*/ 594990 w 770173"/>
                <a:gd name="connsiteY10" fmla="*/ 168914 h 786281"/>
                <a:gd name="connsiteX11" fmla="*/ 680939 w 770173"/>
                <a:gd name="connsiteY11" fmla="*/ 119292 h 786281"/>
                <a:gd name="connsiteX12" fmla="*/ 770173 w 770173"/>
                <a:gd name="connsiteY12" fmla="*/ 273849 h 786281"/>
                <a:gd name="connsiteX13" fmla="*/ 683620 w 770173"/>
                <a:gd name="connsiteY13" fmla="*/ 323819 h 786281"/>
                <a:gd name="connsiteX14" fmla="*/ 685766 w 770173"/>
                <a:gd name="connsiteY14" fmla="*/ 330730 h 786281"/>
                <a:gd name="connsiteX15" fmla="*/ 692057 w 770173"/>
                <a:gd name="connsiteY15" fmla="*/ 393141 h 786281"/>
                <a:gd name="connsiteX16" fmla="*/ 685766 w 770173"/>
                <a:gd name="connsiteY16" fmla="*/ 455551 h 786281"/>
                <a:gd name="connsiteX17" fmla="*/ 683620 w 770173"/>
                <a:gd name="connsiteY17" fmla="*/ 462462 h 786281"/>
                <a:gd name="connsiteX18" fmla="*/ 770173 w 770173"/>
                <a:gd name="connsiteY18" fmla="*/ 512433 h 786281"/>
                <a:gd name="connsiteX19" fmla="*/ 680939 w 770173"/>
                <a:gd name="connsiteY19" fmla="*/ 666990 h 786281"/>
                <a:gd name="connsiteX20" fmla="*/ 594990 w 770173"/>
                <a:gd name="connsiteY20" fmla="*/ 617367 h 786281"/>
                <a:gd name="connsiteX21" fmla="*/ 555523 w 770173"/>
                <a:gd name="connsiteY21" fmla="*/ 649930 h 786281"/>
                <a:gd name="connsiteX22" fmla="*/ 502920 w 770173"/>
                <a:gd name="connsiteY22" fmla="*/ 678482 h 786281"/>
                <a:gd name="connsiteX23" fmla="*/ 474320 w 770173"/>
                <a:gd name="connsiteY23" fmla="*/ 687360 h 786281"/>
                <a:gd name="connsiteX24" fmla="*/ 474320 w 770173"/>
                <a:gd name="connsiteY24" fmla="*/ 786281 h 786281"/>
                <a:gd name="connsiteX25" fmla="*/ 295853 w 770173"/>
                <a:gd name="connsiteY25" fmla="*/ 786281 h 786281"/>
                <a:gd name="connsiteX26" fmla="*/ 295853 w 770173"/>
                <a:gd name="connsiteY26" fmla="*/ 689041 h 786281"/>
                <a:gd name="connsiteX27" fmla="*/ 261839 w 770173"/>
                <a:gd name="connsiteY27" fmla="*/ 678482 h 786281"/>
                <a:gd name="connsiteX28" fmla="*/ 209236 w 770173"/>
                <a:gd name="connsiteY28" fmla="*/ 649930 h 786281"/>
                <a:gd name="connsiteX29" fmla="*/ 171997 w 770173"/>
                <a:gd name="connsiteY29" fmla="*/ 619205 h 786281"/>
                <a:gd name="connsiteX30" fmla="*/ 89233 w 770173"/>
                <a:gd name="connsiteY30" fmla="*/ 666990 h 786281"/>
                <a:gd name="connsiteX31" fmla="*/ 0 w 770173"/>
                <a:gd name="connsiteY31" fmla="*/ 512433 h 786281"/>
                <a:gd name="connsiteX32" fmla="*/ 81961 w 770173"/>
                <a:gd name="connsiteY32" fmla="*/ 465112 h 786281"/>
                <a:gd name="connsiteX33" fmla="*/ 78993 w 770173"/>
                <a:gd name="connsiteY33" fmla="*/ 455551 h 786281"/>
                <a:gd name="connsiteX34" fmla="*/ 72702 w 770173"/>
                <a:gd name="connsiteY34" fmla="*/ 393141 h 786281"/>
                <a:gd name="connsiteX35" fmla="*/ 78993 w 770173"/>
                <a:gd name="connsiteY35" fmla="*/ 330730 h 786281"/>
                <a:gd name="connsiteX36" fmla="*/ 81961 w 770173"/>
                <a:gd name="connsiteY36" fmla="*/ 321169 h 786281"/>
                <a:gd name="connsiteX37" fmla="*/ 0 w 770173"/>
                <a:gd name="connsiteY37" fmla="*/ 273849 h 786281"/>
                <a:gd name="connsiteX38" fmla="*/ 89233 w 770173"/>
                <a:gd name="connsiteY38" fmla="*/ 119292 h 786281"/>
                <a:gd name="connsiteX39" fmla="*/ 171997 w 770173"/>
                <a:gd name="connsiteY39" fmla="*/ 167076 h 786281"/>
                <a:gd name="connsiteX40" fmla="*/ 209236 w 770173"/>
                <a:gd name="connsiteY40" fmla="*/ 136351 h 786281"/>
                <a:gd name="connsiteX41" fmla="*/ 261839 w 770173"/>
                <a:gd name="connsiteY41" fmla="*/ 107799 h 786281"/>
                <a:gd name="connsiteX42" fmla="*/ 295853 w 770173"/>
                <a:gd name="connsiteY42" fmla="*/ 97241 h 786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70173" h="786281">
                  <a:moveTo>
                    <a:pt x="378421" y="151612"/>
                  </a:moveTo>
                  <a:cubicBezTo>
                    <a:pt x="242197" y="151612"/>
                    <a:pt x="131764" y="262044"/>
                    <a:pt x="131764" y="398268"/>
                  </a:cubicBezTo>
                  <a:cubicBezTo>
                    <a:pt x="131764" y="534493"/>
                    <a:pt x="242197" y="644925"/>
                    <a:pt x="378421" y="644925"/>
                  </a:cubicBezTo>
                  <a:cubicBezTo>
                    <a:pt x="514646" y="644925"/>
                    <a:pt x="625078" y="534493"/>
                    <a:pt x="625078" y="398268"/>
                  </a:cubicBezTo>
                  <a:cubicBezTo>
                    <a:pt x="625078" y="262044"/>
                    <a:pt x="514646" y="151612"/>
                    <a:pt x="378421" y="151612"/>
                  </a:cubicBezTo>
                  <a:close/>
                  <a:moveTo>
                    <a:pt x="295853" y="0"/>
                  </a:moveTo>
                  <a:lnTo>
                    <a:pt x="474320" y="0"/>
                  </a:lnTo>
                  <a:lnTo>
                    <a:pt x="474320" y="98921"/>
                  </a:lnTo>
                  <a:lnTo>
                    <a:pt x="502920" y="107799"/>
                  </a:lnTo>
                  <a:cubicBezTo>
                    <a:pt x="521445" y="115634"/>
                    <a:pt x="539048" y="125221"/>
                    <a:pt x="555523" y="136351"/>
                  </a:cubicBezTo>
                  <a:lnTo>
                    <a:pt x="594990" y="168914"/>
                  </a:lnTo>
                  <a:lnTo>
                    <a:pt x="680939" y="119292"/>
                  </a:lnTo>
                  <a:lnTo>
                    <a:pt x="770173" y="273849"/>
                  </a:lnTo>
                  <a:lnTo>
                    <a:pt x="683620" y="323819"/>
                  </a:lnTo>
                  <a:lnTo>
                    <a:pt x="685766" y="330730"/>
                  </a:lnTo>
                  <a:cubicBezTo>
                    <a:pt x="689891" y="350889"/>
                    <a:pt x="692057" y="371762"/>
                    <a:pt x="692057" y="393141"/>
                  </a:cubicBezTo>
                  <a:cubicBezTo>
                    <a:pt x="692057" y="414519"/>
                    <a:pt x="689891" y="435392"/>
                    <a:pt x="685766" y="455551"/>
                  </a:cubicBezTo>
                  <a:lnTo>
                    <a:pt x="683620" y="462462"/>
                  </a:lnTo>
                  <a:lnTo>
                    <a:pt x="770173" y="512433"/>
                  </a:lnTo>
                  <a:lnTo>
                    <a:pt x="680939" y="666990"/>
                  </a:lnTo>
                  <a:lnTo>
                    <a:pt x="594990" y="617367"/>
                  </a:lnTo>
                  <a:lnTo>
                    <a:pt x="555523" y="649930"/>
                  </a:lnTo>
                  <a:cubicBezTo>
                    <a:pt x="539048" y="661060"/>
                    <a:pt x="521445" y="670647"/>
                    <a:pt x="502920" y="678482"/>
                  </a:cubicBezTo>
                  <a:lnTo>
                    <a:pt x="474320" y="687360"/>
                  </a:lnTo>
                  <a:lnTo>
                    <a:pt x="474320" y="786281"/>
                  </a:lnTo>
                  <a:lnTo>
                    <a:pt x="295853" y="786281"/>
                  </a:lnTo>
                  <a:lnTo>
                    <a:pt x="295853" y="689041"/>
                  </a:lnTo>
                  <a:lnTo>
                    <a:pt x="261839" y="678482"/>
                  </a:lnTo>
                  <a:cubicBezTo>
                    <a:pt x="243314" y="670647"/>
                    <a:pt x="225711" y="661060"/>
                    <a:pt x="209236" y="649930"/>
                  </a:cubicBezTo>
                  <a:lnTo>
                    <a:pt x="171997" y="619205"/>
                  </a:lnTo>
                  <a:lnTo>
                    <a:pt x="89233" y="666990"/>
                  </a:lnTo>
                  <a:lnTo>
                    <a:pt x="0" y="512433"/>
                  </a:lnTo>
                  <a:lnTo>
                    <a:pt x="81961" y="465112"/>
                  </a:lnTo>
                  <a:lnTo>
                    <a:pt x="78993" y="455551"/>
                  </a:lnTo>
                  <a:cubicBezTo>
                    <a:pt x="74868" y="435392"/>
                    <a:pt x="72702" y="414519"/>
                    <a:pt x="72702" y="393141"/>
                  </a:cubicBezTo>
                  <a:cubicBezTo>
                    <a:pt x="72702" y="371762"/>
                    <a:pt x="74868" y="350889"/>
                    <a:pt x="78993" y="330730"/>
                  </a:cubicBezTo>
                  <a:lnTo>
                    <a:pt x="81961" y="321169"/>
                  </a:lnTo>
                  <a:lnTo>
                    <a:pt x="0" y="273849"/>
                  </a:lnTo>
                  <a:lnTo>
                    <a:pt x="89233" y="119292"/>
                  </a:lnTo>
                  <a:lnTo>
                    <a:pt x="171997" y="167076"/>
                  </a:lnTo>
                  <a:lnTo>
                    <a:pt x="209236" y="136351"/>
                  </a:lnTo>
                  <a:cubicBezTo>
                    <a:pt x="225711" y="125221"/>
                    <a:pt x="243314" y="115634"/>
                    <a:pt x="261839" y="107799"/>
                  </a:cubicBezTo>
                  <a:lnTo>
                    <a:pt x="295853" y="9724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nvGrpSpPr>
            <p:cNvPr id="73" name="组合 71"/>
            <p:cNvGrpSpPr/>
            <p:nvPr/>
          </p:nvGrpSpPr>
          <p:grpSpPr>
            <a:xfrm>
              <a:off x="2179184" y="1799561"/>
              <a:ext cx="308809" cy="308809"/>
              <a:chOff x="3404393" y="1190304"/>
              <a:chExt cx="1066092" cy="1066091"/>
            </a:xfrm>
          </p:grpSpPr>
          <p:sp>
            <p:nvSpPr>
              <p:cNvPr id="281" name="矩形 252"/>
              <p:cNvSpPr/>
              <p:nvPr/>
            </p:nvSpPr>
            <p:spPr>
              <a:xfrm>
                <a:off x="3870396" y="11903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82" name="矩形 253"/>
              <p:cNvSpPr/>
              <p:nvPr/>
            </p:nvSpPr>
            <p:spPr>
              <a:xfrm rot="1800000">
                <a:off x="4118046" y="1256661"/>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83" name="矩形 254"/>
              <p:cNvSpPr/>
              <p:nvPr/>
            </p:nvSpPr>
            <p:spPr>
              <a:xfrm rot="3600000">
                <a:off x="4299338" y="14379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84" name="矩形 255"/>
              <p:cNvSpPr/>
              <p:nvPr/>
            </p:nvSpPr>
            <p:spPr>
              <a:xfrm rot="5400000">
                <a:off x="4365696" y="16856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85" name="矩形 256"/>
              <p:cNvSpPr/>
              <p:nvPr/>
            </p:nvSpPr>
            <p:spPr>
              <a:xfrm rot="7200000">
                <a:off x="4299338" y="19332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86" name="矩形 257"/>
              <p:cNvSpPr/>
              <p:nvPr/>
            </p:nvSpPr>
            <p:spPr>
              <a:xfrm rot="9000000">
                <a:off x="4118046" y="2114546"/>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87" name="矩形 258"/>
              <p:cNvSpPr/>
              <p:nvPr/>
            </p:nvSpPr>
            <p:spPr>
              <a:xfrm rot="10800000">
                <a:off x="3870396" y="2180903"/>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88" name="矩形 259"/>
              <p:cNvSpPr/>
              <p:nvPr/>
            </p:nvSpPr>
            <p:spPr>
              <a:xfrm rot="12600000">
                <a:off x="3622746" y="2114546"/>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89" name="矩形 260"/>
              <p:cNvSpPr/>
              <p:nvPr/>
            </p:nvSpPr>
            <p:spPr>
              <a:xfrm rot="14400000">
                <a:off x="3441453" y="19332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90" name="矩形 261"/>
              <p:cNvSpPr/>
              <p:nvPr/>
            </p:nvSpPr>
            <p:spPr>
              <a:xfrm rot="16200000">
                <a:off x="3375096" y="16856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91" name="矩形 262"/>
              <p:cNvSpPr/>
              <p:nvPr/>
            </p:nvSpPr>
            <p:spPr>
              <a:xfrm rot="18000000">
                <a:off x="3441453" y="14379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92" name="矩形 263"/>
              <p:cNvSpPr/>
              <p:nvPr/>
            </p:nvSpPr>
            <p:spPr>
              <a:xfrm rot="19800000">
                <a:off x="3622746" y="1256661"/>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93" name="任意多边形 264"/>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94" name="任意多边形 265"/>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95" name="任意多边形 266"/>
              <p:cNvSpPr/>
              <p:nvPr/>
            </p:nvSpPr>
            <p:spPr>
              <a:xfrm>
                <a:off x="3601763" y="1388815"/>
                <a:ext cx="666964" cy="666963"/>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grpSp>
          <p:nvGrpSpPr>
            <p:cNvPr id="79" name="组合 72"/>
            <p:cNvGrpSpPr/>
            <p:nvPr/>
          </p:nvGrpSpPr>
          <p:grpSpPr>
            <a:xfrm>
              <a:off x="2771431" y="3552222"/>
              <a:ext cx="695729" cy="695728"/>
              <a:chOff x="5889363" y="3101297"/>
              <a:chExt cx="841832" cy="841831"/>
            </a:xfrm>
          </p:grpSpPr>
          <p:sp>
            <p:nvSpPr>
              <p:cNvPr id="279" name="任意多边形 250"/>
              <p:cNvSpPr/>
              <p:nvPr/>
            </p:nvSpPr>
            <p:spPr>
              <a:xfrm>
                <a:off x="5889363" y="3101297"/>
                <a:ext cx="841832" cy="841831"/>
              </a:xfrm>
              <a:custGeom>
                <a:avLst/>
                <a:gdLst>
                  <a:gd name="connsiteX0" fmla="*/ 441182 w 889882"/>
                  <a:gd name="connsiteY0" fmla="*/ 266316 h 889881"/>
                  <a:gd name="connsiteX1" fmla="*/ 268444 w 889882"/>
                  <a:gd name="connsiteY1" fmla="*/ 439053 h 889881"/>
                  <a:gd name="connsiteX2" fmla="*/ 441182 w 889882"/>
                  <a:gd name="connsiteY2" fmla="*/ 611790 h 889881"/>
                  <a:gd name="connsiteX3" fmla="*/ 613919 w 889882"/>
                  <a:gd name="connsiteY3" fmla="*/ 439053 h 889881"/>
                  <a:gd name="connsiteX4" fmla="*/ 441182 w 889882"/>
                  <a:gd name="connsiteY4" fmla="*/ 266316 h 889881"/>
                  <a:gd name="connsiteX5" fmla="*/ 388980 w 889882"/>
                  <a:gd name="connsiteY5" fmla="*/ 0 h 889881"/>
                  <a:gd name="connsiteX6" fmla="*/ 500903 w 889882"/>
                  <a:gd name="connsiteY6" fmla="*/ 0 h 889881"/>
                  <a:gd name="connsiteX7" fmla="*/ 500903 w 889882"/>
                  <a:gd name="connsiteY7" fmla="*/ 60161 h 889881"/>
                  <a:gd name="connsiteX8" fmla="*/ 524838 w 889882"/>
                  <a:gd name="connsiteY8" fmla="*/ 62573 h 889881"/>
                  <a:gd name="connsiteX9" fmla="*/ 589495 w 889882"/>
                  <a:gd name="connsiteY9" fmla="*/ 82644 h 889881"/>
                  <a:gd name="connsiteX10" fmla="*/ 618948 w 889882"/>
                  <a:gd name="connsiteY10" fmla="*/ 31630 h 889881"/>
                  <a:gd name="connsiteX11" fmla="*/ 715876 w 889882"/>
                  <a:gd name="connsiteY11" fmla="*/ 87591 h 889881"/>
                  <a:gd name="connsiteX12" fmla="*/ 686033 w 889882"/>
                  <a:gd name="connsiteY12" fmla="*/ 139281 h 889881"/>
                  <a:gd name="connsiteX13" fmla="*/ 721707 w 889882"/>
                  <a:gd name="connsiteY13" fmla="*/ 168715 h 889881"/>
                  <a:gd name="connsiteX14" fmla="*/ 750665 w 889882"/>
                  <a:gd name="connsiteY14" fmla="*/ 203812 h 889881"/>
                  <a:gd name="connsiteX15" fmla="*/ 802290 w 889882"/>
                  <a:gd name="connsiteY15" fmla="*/ 174007 h 889881"/>
                  <a:gd name="connsiteX16" fmla="*/ 858251 w 889882"/>
                  <a:gd name="connsiteY16" fmla="*/ 270935 h 889881"/>
                  <a:gd name="connsiteX17" fmla="*/ 807553 w 889882"/>
                  <a:gd name="connsiteY17" fmla="*/ 300205 h 889881"/>
                  <a:gd name="connsiteX18" fmla="*/ 827848 w 889882"/>
                  <a:gd name="connsiteY18" fmla="*/ 365584 h 889881"/>
                  <a:gd name="connsiteX19" fmla="*/ 830207 w 889882"/>
                  <a:gd name="connsiteY19" fmla="*/ 388980 h 889881"/>
                  <a:gd name="connsiteX20" fmla="*/ 889882 w 889882"/>
                  <a:gd name="connsiteY20" fmla="*/ 388980 h 889881"/>
                  <a:gd name="connsiteX21" fmla="*/ 889882 w 889882"/>
                  <a:gd name="connsiteY21" fmla="*/ 500903 h 889881"/>
                  <a:gd name="connsiteX22" fmla="*/ 830029 w 889882"/>
                  <a:gd name="connsiteY22" fmla="*/ 500903 h 889881"/>
                  <a:gd name="connsiteX23" fmla="*/ 827848 w 889882"/>
                  <a:gd name="connsiteY23" fmla="*/ 522539 h 889881"/>
                  <a:gd name="connsiteX24" fmla="*/ 807090 w 889882"/>
                  <a:gd name="connsiteY24" fmla="*/ 589410 h 889881"/>
                  <a:gd name="connsiteX25" fmla="*/ 858251 w 889882"/>
                  <a:gd name="connsiteY25" fmla="*/ 618948 h 889881"/>
                  <a:gd name="connsiteX26" fmla="*/ 802290 w 889882"/>
                  <a:gd name="connsiteY26" fmla="*/ 715876 h 889881"/>
                  <a:gd name="connsiteX27" fmla="*/ 749682 w 889882"/>
                  <a:gd name="connsiteY27" fmla="*/ 685502 h 889881"/>
                  <a:gd name="connsiteX28" fmla="*/ 721707 w 889882"/>
                  <a:gd name="connsiteY28" fmla="*/ 719408 h 889881"/>
                  <a:gd name="connsiteX29" fmla="*/ 685345 w 889882"/>
                  <a:gd name="connsiteY29" fmla="*/ 749409 h 889881"/>
                  <a:gd name="connsiteX30" fmla="*/ 715876 w 889882"/>
                  <a:gd name="connsiteY30" fmla="*/ 802290 h 889881"/>
                  <a:gd name="connsiteX31" fmla="*/ 618948 w 889882"/>
                  <a:gd name="connsiteY31" fmla="*/ 858252 h 889881"/>
                  <a:gd name="connsiteX32" fmla="*/ 588634 w 889882"/>
                  <a:gd name="connsiteY32" fmla="*/ 805746 h 889881"/>
                  <a:gd name="connsiteX33" fmla="*/ 524838 w 889882"/>
                  <a:gd name="connsiteY33" fmla="*/ 825549 h 889881"/>
                  <a:gd name="connsiteX34" fmla="*/ 500903 w 889882"/>
                  <a:gd name="connsiteY34" fmla="*/ 827962 h 889881"/>
                  <a:gd name="connsiteX35" fmla="*/ 500903 w 889882"/>
                  <a:gd name="connsiteY35" fmla="*/ 889881 h 889881"/>
                  <a:gd name="connsiteX36" fmla="*/ 388980 w 889882"/>
                  <a:gd name="connsiteY36" fmla="*/ 889881 h 889881"/>
                  <a:gd name="connsiteX37" fmla="*/ 388980 w 889882"/>
                  <a:gd name="connsiteY37" fmla="*/ 827676 h 889881"/>
                  <a:gd name="connsiteX38" fmla="*/ 367883 w 889882"/>
                  <a:gd name="connsiteY38" fmla="*/ 825549 h 889881"/>
                  <a:gd name="connsiteX39" fmla="*/ 301681 w 889882"/>
                  <a:gd name="connsiteY39" fmla="*/ 804998 h 889881"/>
                  <a:gd name="connsiteX40" fmla="*/ 270935 w 889882"/>
                  <a:gd name="connsiteY40" fmla="*/ 858252 h 889881"/>
                  <a:gd name="connsiteX41" fmla="*/ 174007 w 889882"/>
                  <a:gd name="connsiteY41" fmla="*/ 802290 h 889881"/>
                  <a:gd name="connsiteX42" fmla="*/ 205454 w 889882"/>
                  <a:gd name="connsiteY42" fmla="*/ 747823 h 889881"/>
                  <a:gd name="connsiteX43" fmla="*/ 171014 w 889882"/>
                  <a:gd name="connsiteY43" fmla="*/ 719408 h 889881"/>
                  <a:gd name="connsiteX44" fmla="*/ 142123 w 889882"/>
                  <a:gd name="connsiteY44" fmla="*/ 684392 h 889881"/>
                  <a:gd name="connsiteX45" fmla="*/ 87591 w 889882"/>
                  <a:gd name="connsiteY45" fmla="*/ 715876 h 889881"/>
                  <a:gd name="connsiteX46" fmla="*/ 31630 w 889882"/>
                  <a:gd name="connsiteY46" fmla="*/ 618948 h 889881"/>
                  <a:gd name="connsiteX47" fmla="*/ 85199 w 889882"/>
                  <a:gd name="connsiteY47" fmla="*/ 588019 h 889881"/>
                  <a:gd name="connsiteX48" fmla="*/ 64873 w 889882"/>
                  <a:gd name="connsiteY48" fmla="*/ 522539 h 889881"/>
                  <a:gd name="connsiteX49" fmla="*/ 62692 w 889882"/>
                  <a:gd name="connsiteY49" fmla="*/ 500903 h 889881"/>
                  <a:gd name="connsiteX50" fmla="*/ 0 w 889882"/>
                  <a:gd name="connsiteY50" fmla="*/ 500903 h 889881"/>
                  <a:gd name="connsiteX51" fmla="*/ 0 w 889882"/>
                  <a:gd name="connsiteY51" fmla="*/ 388980 h 889881"/>
                  <a:gd name="connsiteX52" fmla="*/ 62514 w 889882"/>
                  <a:gd name="connsiteY52" fmla="*/ 388980 h 889881"/>
                  <a:gd name="connsiteX53" fmla="*/ 64873 w 889882"/>
                  <a:gd name="connsiteY53" fmla="*/ 365584 h 889881"/>
                  <a:gd name="connsiteX54" fmla="*/ 84736 w 889882"/>
                  <a:gd name="connsiteY54" fmla="*/ 301596 h 889881"/>
                  <a:gd name="connsiteX55" fmla="*/ 31630 w 889882"/>
                  <a:gd name="connsiteY55" fmla="*/ 270935 h 889881"/>
                  <a:gd name="connsiteX56" fmla="*/ 87591 w 889882"/>
                  <a:gd name="connsiteY56" fmla="*/ 174007 h 889881"/>
                  <a:gd name="connsiteX57" fmla="*/ 141139 w 889882"/>
                  <a:gd name="connsiteY57" fmla="*/ 204923 h 889881"/>
                  <a:gd name="connsiteX58" fmla="*/ 171014 w 889882"/>
                  <a:gd name="connsiteY58" fmla="*/ 168715 h 889881"/>
                  <a:gd name="connsiteX59" fmla="*/ 204766 w 889882"/>
                  <a:gd name="connsiteY59" fmla="*/ 140867 h 889881"/>
                  <a:gd name="connsiteX60" fmla="*/ 174007 w 889882"/>
                  <a:gd name="connsiteY60" fmla="*/ 87591 h 889881"/>
                  <a:gd name="connsiteX61" fmla="*/ 270935 w 889882"/>
                  <a:gd name="connsiteY61" fmla="*/ 31630 h 889881"/>
                  <a:gd name="connsiteX62" fmla="*/ 300819 w 889882"/>
                  <a:gd name="connsiteY62" fmla="*/ 83391 h 889881"/>
                  <a:gd name="connsiteX63" fmla="*/ 367883 w 889882"/>
                  <a:gd name="connsiteY63" fmla="*/ 62573 h 889881"/>
                  <a:gd name="connsiteX64" fmla="*/ 388980 w 889882"/>
                  <a:gd name="connsiteY64" fmla="*/ 60447 h 88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89882" h="889881">
                    <a:moveTo>
                      <a:pt x="441182" y="266316"/>
                    </a:moveTo>
                    <a:cubicBezTo>
                      <a:pt x="345781" y="266316"/>
                      <a:pt x="268444" y="343653"/>
                      <a:pt x="268444" y="439053"/>
                    </a:cubicBezTo>
                    <a:cubicBezTo>
                      <a:pt x="268444" y="534453"/>
                      <a:pt x="345781" y="611790"/>
                      <a:pt x="441182" y="611790"/>
                    </a:cubicBezTo>
                    <a:cubicBezTo>
                      <a:pt x="536582" y="611790"/>
                      <a:pt x="613919" y="534453"/>
                      <a:pt x="613919" y="439053"/>
                    </a:cubicBezTo>
                    <a:cubicBezTo>
                      <a:pt x="613919" y="343653"/>
                      <a:pt x="536582" y="266316"/>
                      <a:pt x="441182" y="266316"/>
                    </a:cubicBezTo>
                    <a:close/>
                    <a:moveTo>
                      <a:pt x="388980" y="0"/>
                    </a:moveTo>
                    <a:lnTo>
                      <a:pt x="500903" y="0"/>
                    </a:lnTo>
                    <a:lnTo>
                      <a:pt x="500903" y="60161"/>
                    </a:lnTo>
                    <a:lnTo>
                      <a:pt x="524838" y="62573"/>
                    </a:lnTo>
                    <a:lnTo>
                      <a:pt x="589495" y="82644"/>
                    </a:lnTo>
                    <a:lnTo>
                      <a:pt x="618948" y="31630"/>
                    </a:lnTo>
                    <a:lnTo>
                      <a:pt x="715876" y="87591"/>
                    </a:lnTo>
                    <a:lnTo>
                      <a:pt x="686033" y="139281"/>
                    </a:lnTo>
                    <a:lnTo>
                      <a:pt x="721707" y="168715"/>
                    </a:lnTo>
                    <a:lnTo>
                      <a:pt x="750665" y="203812"/>
                    </a:lnTo>
                    <a:lnTo>
                      <a:pt x="802290" y="174007"/>
                    </a:lnTo>
                    <a:lnTo>
                      <a:pt x="858251" y="270935"/>
                    </a:lnTo>
                    <a:lnTo>
                      <a:pt x="807553" y="300205"/>
                    </a:lnTo>
                    <a:lnTo>
                      <a:pt x="827848" y="365584"/>
                    </a:lnTo>
                    <a:lnTo>
                      <a:pt x="830207" y="388980"/>
                    </a:lnTo>
                    <a:lnTo>
                      <a:pt x="889882" y="388980"/>
                    </a:lnTo>
                    <a:lnTo>
                      <a:pt x="889882" y="500903"/>
                    </a:lnTo>
                    <a:lnTo>
                      <a:pt x="830029" y="500903"/>
                    </a:lnTo>
                    <a:lnTo>
                      <a:pt x="827848" y="522539"/>
                    </a:lnTo>
                    <a:lnTo>
                      <a:pt x="807090" y="589410"/>
                    </a:lnTo>
                    <a:lnTo>
                      <a:pt x="858251" y="618948"/>
                    </a:lnTo>
                    <a:lnTo>
                      <a:pt x="802290" y="715876"/>
                    </a:lnTo>
                    <a:lnTo>
                      <a:pt x="749682" y="685502"/>
                    </a:lnTo>
                    <a:lnTo>
                      <a:pt x="721707" y="719408"/>
                    </a:lnTo>
                    <a:lnTo>
                      <a:pt x="685345" y="749409"/>
                    </a:lnTo>
                    <a:lnTo>
                      <a:pt x="715876" y="802290"/>
                    </a:lnTo>
                    <a:lnTo>
                      <a:pt x="618948" y="858252"/>
                    </a:lnTo>
                    <a:lnTo>
                      <a:pt x="588634" y="805746"/>
                    </a:lnTo>
                    <a:lnTo>
                      <a:pt x="524838" y="825549"/>
                    </a:lnTo>
                    <a:lnTo>
                      <a:pt x="500903" y="827962"/>
                    </a:lnTo>
                    <a:lnTo>
                      <a:pt x="500903" y="889881"/>
                    </a:lnTo>
                    <a:lnTo>
                      <a:pt x="388980" y="889881"/>
                    </a:lnTo>
                    <a:lnTo>
                      <a:pt x="388980" y="827676"/>
                    </a:lnTo>
                    <a:lnTo>
                      <a:pt x="367883" y="825549"/>
                    </a:lnTo>
                    <a:lnTo>
                      <a:pt x="301681" y="804998"/>
                    </a:lnTo>
                    <a:lnTo>
                      <a:pt x="270935" y="858252"/>
                    </a:lnTo>
                    <a:lnTo>
                      <a:pt x="174007" y="802290"/>
                    </a:lnTo>
                    <a:lnTo>
                      <a:pt x="205454" y="747823"/>
                    </a:lnTo>
                    <a:lnTo>
                      <a:pt x="171014" y="719408"/>
                    </a:lnTo>
                    <a:lnTo>
                      <a:pt x="142123" y="684392"/>
                    </a:lnTo>
                    <a:lnTo>
                      <a:pt x="87591" y="715876"/>
                    </a:lnTo>
                    <a:lnTo>
                      <a:pt x="31630" y="618948"/>
                    </a:lnTo>
                    <a:lnTo>
                      <a:pt x="85199" y="588019"/>
                    </a:lnTo>
                    <a:lnTo>
                      <a:pt x="64873" y="522539"/>
                    </a:lnTo>
                    <a:lnTo>
                      <a:pt x="62692" y="500903"/>
                    </a:lnTo>
                    <a:lnTo>
                      <a:pt x="0" y="500903"/>
                    </a:lnTo>
                    <a:lnTo>
                      <a:pt x="0" y="388980"/>
                    </a:lnTo>
                    <a:lnTo>
                      <a:pt x="62514" y="388980"/>
                    </a:lnTo>
                    <a:lnTo>
                      <a:pt x="64873" y="365584"/>
                    </a:lnTo>
                    <a:lnTo>
                      <a:pt x="84736" y="301596"/>
                    </a:lnTo>
                    <a:lnTo>
                      <a:pt x="31630" y="270935"/>
                    </a:lnTo>
                    <a:lnTo>
                      <a:pt x="87591" y="174007"/>
                    </a:lnTo>
                    <a:lnTo>
                      <a:pt x="141139" y="204923"/>
                    </a:lnTo>
                    <a:lnTo>
                      <a:pt x="171014" y="168715"/>
                    </a:lnTo>
                    <a:lnTo>
                      <a:pt x="204766" y="140867"/>
                    </a:lnTo>
                    <a:lnTo>
                      <a:pt x="174007" y="87591"/>
                    </a:lnTo>
                    <a:lnTo>
                      <a:pt x="270935" y="31630"/>
                    </a:lnTo>
                    <a:lnTo>
                      <a:pt x="300819" y="83391"/>
                    </a:lnTo>
                    <a:lnTo>
                      <a:pt x="367883" y="62573"/>
                    </a:lnTo>
                    <a:lnTo>
                      <a:pt x="388980" y="60447"/>
                    </a:lnTo>
                    <a:close/>
                  </a:path>
                </a:pathLst>
              </a:custGeom>
              <a:noFill/>
              <a:ln w="19050">
                <a:solidFill>
                  <a:srgbClr val="9055A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80" name="椭圆 251"/>
              <p:cNvSpPr/>
              <p:nvPr/>
            </p:nvSpPr>
            <p:spPr>
              <a:xfrm>
                <a:off x="6033461" y="3247646"/>
                <a:ext cx="546936" cy="546936"/>
              </a:xfrm>
              <a:prstGeom prst="ellipse">
                <a:avLst/>
              </a:prstGeom>
              <a:noFill/>
              <a:ln w="19050">
                <a:solidFill>
                  <a:srgbClr val="E870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grpSp>
          <p:nvGrpSpPr>
            <p:cNvPr id="80" name="组合 73"/>
            <p:cNvGrpSpPr/>
            <p:nvPr/>
          </p:nvGrpSpPr>
          <p:grpSpPr>
            <a:xfrm>
              <a:off x="3391140" y="2916014"/>
              <a:ext cx="797622" cy="789724"/>
              <a:chOff x="7839570" y="2453897"/>
              <a:chExt cx="373659" cy="373659"/>
            </a:xfrm>
            <a:solidFill>
              <a:srgbClr val="01ACBE"/>
            </a:solidFill>
          </p:grpSpPr>
          <p:sp>
            <p:nvSpPr>
              <p:cNvPr id="265" name="矩形 236"/>
              <p:cNvSpPr/>
              <p:nvPr/>
            </p:nvSpPr>
            <p:spPr>
              <a:xfrm>
                <a:off x="8002901" y="24538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66" name="矩形 237"/>
              <p:cNvSpPr/>
              <p:nvPr/>
            </p:nvSpPr>
            <p:spPr>
              <a:xfrm rot="1800000">
                <a:off x="8089701" y="2477155"/>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67" name="矩形 238"/>
              <p:cNvSpPr/>
              <p:nvPr/>
            </p:nvSpPr>
            <p:spPr>
              <a:xfrm rot="3600000">
                <a:off x="8153243" y="25406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68" name="矩形 239"/>
              <p:cNvSpPr/>
              <p:nvPr/>
            </p:nvSpPr>
            <p:spPr>
              <a:xfrm rot="5400000">
                <a:off x="8176501" y="26274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69" name="矩形 240"/>
              <p:cNvSpPr/>
              <p:nvPr/>
            </p:nvSpPr>
            <p:spPr>
              <a:xfrm rot="7200000">
                <a:off x="8153243" y="27142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70" name="矩形 241"/>
              <p:cNvSpPr/>
              <p:nvPr/>
            </p:nvSpPr>
            <p:spPr>
              <a:xfrm rot="9000000">
                <a:off x="8089701" y="2777839"/>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71" name="矩形 242"/>
              <p:cNvSpPr/>
              <p:nvPr/>
            </p:nvSpPr>
            <p:spPr>
              <a:xfrm rot="10800000">
                <a:off x="8002901" y="2801096"/>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72" name="矩形 243"/>
              <p:cNvSpPr/>
              <p:nvPr/>
            </p:nvSpPr>
            <p:spPr>
              <a:xfrm rot="12600000">
                <a:off x="7916101" y="2777839"/>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73" name="矩形 244"/>
              <p:cNvSpPr/>
              <p:nvPr/>
            </p:nvSpPr>
            <p:spPr>
              <a:xfrm rot="14400000">
                <a:off x="7852559" y="27142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74" name="矩形 245"/>
              <p:cNvSpPr/>
              <p:nvPr/>
            </p:nvSpPr>
            <p:spPr>
              <a:xfrm rot="16200000">
                <a:off x="7829302" y="26274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75" name="矩形 246"/>
              <p:cNvSpPr/>
              <p:nvPr/>
            </p:nvSpPr>
            <p:spPr>
              <a:xfrm rot="18000000">
                <a:off x="7852559" y="25406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76" name="矩形 247"/>
              <p:cNvSpPr/>
              <p:nvPr/>
            </p:nvSpPr>
            <p:spPr>
              <a:xfrm rot="19800000">
                <a:off x="7916101" y="2477155"/>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77" name="任意多边形 248"/>
              <p:cNvSpPr/>
              <p:nvPr/>
            </p:nvSpPr>
            <p:spPr>
              <a:xfrm>
                <a:off x="7863488" y="2476849"/>
                <a:ext cx="327015" cy="327016"/>
              </a:xfrm>
              <a:custGeom>
                <a:avLst/>
                <a:gdLst>
                  <a:gd name="connsiteX0" fmla="*/ 162142 w 327015"/>
                  <a:gd name="connsiteY0" fmla="*/ 28994 h 327016"/>
                  <a:gd name="connsiteX1" fmla="*/ 27011 w 327015"/>
                  <a:gd name="connsiteY1" fmla="*/ 164125 h 327016"/>
                  <a:gd name="connsiteX2" fmla="*/ 162142 w 327015"/>
                  <a:gd name="connsiteY2" fmla="*/ 299255 h 327016"/>
                  <a:gd name="connsiteX3" fmla="*/ 297272 w 327015"/>
                  <a:gd name="connsiteY3" fmla="*/ 164125 h 327016"/>
                  <a:gd name="connsiteX4" fmla="*/ 162142 w 327015"/>
                  <a:gd name="connsiteY4" fmla="*/ 28994 h 327016"/>
                  <a:gd name="connsiteX5" fmla="*/ 163508 w 327015"/>
                  <a:gd name="connsiteY5" fmla="*/ 0 h 327016"/>
                  <a:gd name="connsiteX6" fmla="*/ 327015 w 327015"/>
                  <a:gd name="connsiteY6" fmla="*/ 163508 h 327016"/>
                  <a:gd name="connsiteX7" fmla="*/ 163508 w 327015"/>
                  <a:gd name="connsiteY7" fmla="*/ 327016 h 327016"/>
                  <a:gd name="connsiteX8" fmla="*/ 0 w 327015"/>
                  <a:gd name="connsiteY8" fmla="*/ 163508 h 327016"/>
                  <a:gd name="connsiteX9" fmla="*/ 163508 w 327015"/>
                  <a:gd name="connsiteY9" fmla="*/ 0 h 327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7015" h="327016">
                    <a:moveTo>
                      <a:pt x="162142" y="28994"/>
                    </a:moveTo>
                    <a:cubicBezTo>
                      <a:pt x="87511" y="28994"/>
                      <a:pt x="27011" y="89494"/>
                      <a:pt x="27011" y="164125"/>
                    </a:cubicBezTo>
                    <a:cubicBezTo>
                      <a:pt x="27011" y="238755"/>
                      <a:pt x="87511" y="299255"/>
                      <a:pt x="162142" y="299255"/>
                    </a:cubicBezTo>
                    <a:cubicBezTo>
                      <a:pt x="236772" y="299255"/>
                      <a:pt x="297272" y="238755"/>
                      <a:pt x="297272" y="164125"/>
                    </a:cubicBezTo>
                    <a:cubicBezTo>
                      <a:pt x="297272" y="89494"/>
                      <a:pt x="236772" y="28994"/>
                      <a:pt x="162142" y="28994"/>
                    </a:cubicBezTo>
                    <a:close/>
                    <a:moveTo>
                      <a:pt x="163508" y="0"/>
                    </a:moveTo>
                    <a:cubicBezTo>
                      <a:pt x="253810" y="0"/>
                      <a:pt x="327015" y="73205"/>
                      <a:pt x="327015" y="163508"/>
                    </a:cubicBezTo>
                    <a:cubicBezTo>
                      <a:pt x="327015" y="253811"/>
                      <a:pt x="253810" y="327016"/>
                      <a:pt x="163508" y="327016"/>
                    </a:cubicBezTo>
                    <a:cubicBezTo>
                      <a:pt x="73205" y="327016"/>
                      <a:pt x="0" y="253811"/>
                      <a:pt x="0" y="163508"/>
                    </a:cubicBezTo>
                    <a:cubicBezTo>
                      <a:pt x="0" y="73205"/>
                      <a:pt x="73205" y="0"/>
                      <a:pt x="1635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78" name="任意多边形 249"/>
              <p:cNvSpPr/>
              <p:nvPr/>
            </p:nvSpPr>
            <p:spPr>
              <a:xfrm>
                <a:off x="7904167" y="2518628"/>
                <a:ext cx="244020" cy="244020"/>
              </a:xfrm>
              <a:custGeom>
                <a:avLst/>
                <a:gdLst>
                  <a:gd name="connsiteX0" fmla="*/ 150008 w 244020"/>
                  <a:gd name="connsiteY0" fmla="*/ 23440 h 244020"/>
                  <a:gd name="connsiteX1" fmla="*/ 138474 w 244020"/>
                  <a:gd name="connsiteY1" fmla="*/ 45133 h 244020"/>
                  <a:gd name="connsiteX2" fmla="*/ 129633 w 244020"/>
                  <a:gd name="connsiteY2" fmla="*/ 43454 h 244020"/>
                  <a:gd name="connsiteX3" fmla="*/ 114512 w 244020"/>
                  <a:gd name="connsiteY3" fmla="*/ 43585 h 244020"/>
                  <a:gd name="connsiteX4" fmla="*/ 102559 w 244020"/>
                  <a:gd name="connsiteY4" fmla="*/ 46021 h 244020"/>
                  <a:gd name="connsiteX5" fmla="*/ 89763 w 244020"/>
                  <a:gd name="connsiteY5" fmla="*/ 25544 h 244020"/>
                  <a:gd name="connsiteX6" fmla="*/ 51524 w 244020"/>
                  <a:gd name="connsiteY6" fmla="*/ 49438 h 244020"/>
                  <a:gd name="connsiteX7" fmla="*/ 64195 w 244020"/>
                  <a:gd name="connsiteY7" fmla="*/ 69717 h 244020"/>
                  <a:gd name="connsiteX8" fmla="*/ 62399 w 244020"/>
                  <a:gd name="connsiteY8" fmla="*/ 71498 h 244020"/>
                  <a:gd name="connsiteX9" fmla="*/ 53592 w 244020"/>
                  <a:gd name="connsiteY9" fmla="*/ 84675 h 244020"/>
                  <a:gd name="connsiteX10" fmla="*/ 47593 w 244020"/>
                  <a:gd name="connsiteY10" fmla="*/ 99344 h 244020"/>
                  <a:gd name="connsiteX11" fmla="*/ 47121 w 244020"/>
                  <a:gd name="connsiteY11" fmla="*/ 101828 h 244020"/>
                  <a:gd name="connsiteX12" fmla="*/ 23224 w 244020"/>
                  <a:gd name="connsiteY12" fmla="*/ 102663 h 244020"/>
                  <a:gd name="connsiteX13" fmla="*/ 24797 w 244020"/>
                  <a:gd name="connsiteY13" fmla="*/ 147727 h 244020"/>
                  <a:gd name="connsiteX14" fmla="*/ 48929 w 244020"/>
                  <a:gd name="connsiteY14" fmla="*/ 146884 h 244020"/>
                  <a:gd name="connsiteX15" fmla="*/ 53593 w 244020"/>
                  <a:gd name="connsiteY15" fmla="*/ 158156 h 244020"/>
                  <a:gd name="connsiteX16" fmla="*/ 61941 w 244020"/>
                  <a:gd name="connsiteY16" fmla="*/ 170765 h 244020"/>
                  <a:gd name="connsiteX17" fmla="*/ 68277 w 244020"/>
                  <a:gd name="connsiteY17" fmla="*/ 177155 h 244020"/>
                  <a:gd name="connsiteX18" fmla="*/ 56742 w 244020"/>
                  <a:gd name="connsiteY18" fmla="*/ 198848 h 244020"/>
                  <a:gd name="connsiteX19" fmla="*/ 96556 w 244020"/>
                  <a:gd name="connsiteY19" fmla="*/ 220017 h 244020"/>
                  <a:gd name="connsiteX20" fmla="*/ 108290 w 244020"/>
                  <a:gd name="connsiteY20" fmla="*/ 197950 h 244020"/>
                  <a:gd name="connsiteX21" fmla="*/ 115723 w 244020"/>
                  <a:gd name="connsiteY21" fmla="*/ 199362 h 244020"/>
                  <a:gd name="connsiteX22" fmla="*/ 130844 w 244020"/>
                  <a:gd name="connsiteY22" fmla="*/ 199231 h 244020"/>
                  <a:gd name="connsiteX23" fmla="*/ 143511 w 244020"/>
                  <a:gd name="connsiteY23" fmla="*/ 196649 h 244020"/>
                  <a:gd name="connsiteX24" fmla="*/ 156800 w 244020"/>
                  <a:gd name="connsiteY24" fmla="*/ 217914 h 244020"/>
                  <a:gd name="connsiteX25" fmla="*/ 195040 w 244020"/>
                  <a:gd name="connsiteY25" fmla="*/ 194019 h 244020"/>
                  <a:gd name="connsiteX26" fmla="*/ 181658 w 244020"/>
                  <a:gd name="connsiteY26" fmla="*/ 172605 h 244020"/>
                  <a:gd name="connsiteX27" fmla="*/ 182957 w 244020"/>
                  <a:gd name="connsiteY27" fmla="*/ 171317 h 244020"/>
                  <a:gd name="connsiteX28" fmla="*/ 191763 w 244020"/>
                  <a:gd name="connsiteY28" fmla="*/ 158141 h 244020"/>
                  <a:gd name="connsiteX29" fmla="*/ 197762 w 244020"/>
                  <a:gd name="connsiteY29" fmla="*/ 143472 h 244020"/>
                  <a:gd name="connsiteX30" fmla="*/ 198103 w 244020"/>
                  <a:gd name="connsiteY30" fmla="*/ 141676 h 244020"/>
                  <a:gd name="connsiteX31" fmla="*/ 223340 w 244020"/>
                  <a:gd name="connsiteY31" fmla="*/ 140794 h 244020"/>
                  <a:gd name="connsiteX32" fmla="*/ 221766 w 244020"/>
                  <a:gd name="connsiteY32" fmla="*/ 95730 h 244020"/>
                  <a:gd name="connsiteX33" fmla="*/ 196706 w 244020"/>
                  <a:gd name="connsiteY33" fmla="*/ 96606 h 244020"/>
                  <a:gd name="connsiteX34" fmla="*/ 191764 w 244020"/>
                  <a:gd name="connsiteY34" fmla="*/ 84660 h 244020"/>
                  <a:gd name="connsiteX35" fmla="*/ 183415 w 244020"/>
                  <a:gd name="connsiteY35" fmla="*/ 72051 h 244020"/>
                  <a:gd name="connsiteX36" fmla="*/ 178088 w 244020"/>
                  <a:gd name="connsiteY36" fmla="*/ 66677 h 244020"/>
                  <a:gd name="connsiteX37" fmla="*/ 189822 w 244020"/>
                  <a:gd name="connsiteY37" fmla="*/ 44610 h 244020"/>
                  <a:gd name="connsiteX38" fmla="*/ 122010 w 244020"/>
                  <a:gd name="connsiteY38" fmla="*/ 0 h 244020"/>
                  <a:gd name="connsiteX39" fmla="*/ 244020 w 244020"/>
                  <a:gd name="connsiteY39" fmla="*/ 122010 h 244020"/>
                  <a:gd name="connsiteX40" fmla="*/ 122010 w 244020"/>
                  <a:gd name="connsiteY40" fmla="*/ 244020 h 244020"/>
                  <a:gd name="connsiteX41" fmla="*/ 0 w 244020"/>
                  <a:gd name="connsiteY41" fmla="*/ 122010 h 244020"/>
                  <a:gd name="connsiteX42" fmla="*/ 122010 w 244020"/>
                  <a:gd name="connsiteY42" fmla="*/ 0 h 244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44020" h="244020">
                    <a:moveTo>
                      <a:pt x="150008" y="23440"/>
                    </a:moveTo>
                    <a:lnTo>
                      <a:pt x="138474" y="45133"/>
                    </a:lnTo>
                    <a:lnTo>
                      <a:pt x="129633" y="43454"/>
                    </a:lnTo>
                    <a:cubicBezTo>
                      <a:pt x="124571" y="43005"/>
                      <a:pt x="119507" y="43056"/>
                      <a:pt x="114512" y="43585"/>
                    </a:cubicBezTo>
                    <a:lnTo>
                      <a:pt x="102559" y="46021"/>
                    </a:lnTo>
                    <a:lnTo>
                      <a:pt x="89763" y="25544"/>
                    </a:lnTo>
                    <a:lnTo>
                      <a:pt x="51524" y="49438"/>
                    </a:lnTo>
                    <a:lnTo>
                      <a:pt x="64195" y="69717"/>
                    </a:lnTo>
                    <a:lnTo>
                      <a:pt x="62399" y="71498"/>
                    </a:lnTo>
                    <a:cubicBezTo>
                      <a:pt x="59088" y="75505"/>
                      <a:pt x="56128" y="79905"/>
                      <a:pt x="53592" y="84675"/>
                    </a:cubicBezTo>
                    <a:cubicBezTo>
                      <a:pt x="51057" y="89444"/>
                      <a:pt x="49064" y="94358"/>
                      <a:pt x="47593" y="99344"/>
                    </a:cubicBezTo>
                    <a:lnTo>
                      <a:pt x="47121" y="101828"/>
                    </a:lnTo>
                    <a:lnTo>
                      <a:pt x="23224" y="102663"/>
                    </a:lnTo>
                    <a:lnTo>
                      <a:pt x="24797" y="147727"/>
                    </a:lnTo>
                    <a:lnTo>
                      <a:pt x="48929" y="146884"/>
                    </a:lnTo>
                    <a:lnTo>
                      <a:pt x="53593" y="158156"/>
                    </a:lnTo>
                    <a:cubicBezTo>
                      <a:pt x="55948" y="162593"/>
                      <a:pt x="58738" y="166820"/>
                      <a:pt x="61941" y="170765"/>
                    </a:cubicBezTo>
                    <a:lnTo>
                      <a:pt x="68277" y="177155"/>
                    </a:lnTo>
                    <a:lnTo>
                      <a:pt x="56742" y="198848"/>
                    </a:lnTo>
                    <a:lnTo>
                      <a:pt x="96556" y="220017"/>
                    </a:lnTo>
                    <a:lnTo>
                      <a:pt x="108290" y="197950"/>
                    </a:lnTo>
                    <a:lnTo>
                      <a:pt x="115723" y="199362"/>
                    </a:lnTo>
                    <a:cubicBezTo>
                      <a:pt x="120785" y="199811"/>
                      <a:pt x="125849" y="199760"/>
                      <a:pt x="130844" y="199231"/>
                    </a:cubicBezTo>
                    <a:lnTo>
                      <a:pt x="143511" y="196649"/>
                    </a:lnTo>
                    <a:lnTo>
                      <a:pt x="156800" y="217914"/>
                    </a:lnTo>
                    <a:lnTo>
                      <a:pt x="195040" y="194019"/>
                    </a:lnTo>
                    <a:lnTo>
                      <a:pt x="181658" y="172605"/>
                    </a:lnTo>
                    <a:lnTo>
                      <a:pt x="182957" y="171317"/>
                    </a:lnTo>
                    <a:cubicBezTo>
                      <a:pt x="186268" y="167309"/>
                      <a:pt x="189227" y="162910"/>
                      <a:pt x="191763" y="158141"/>
                    </a:cubicBezTo>
                    <a:cubicBezTo>
                      <a:pt x="194298" y="153371"/>
                      <a:pt x="196292" y="148459"/>
                      <a:pt x="197762" y="143472"/>
                    </a:cubicBezTo>
                    <a:lnTo>
                      <a:pt x="198103" y="141676"/>
                    </a:lnTo>
                    <a:lnTo>
                      <a:pt x="223340" y="140794"/>
                    </a:lnTo>
                    <a:lnTo>
                      <a:pt x="221766" y="95730"/>
                    </a:lnTo>
                    <a:lnTo>
                      <a:pt x="196706" y="96606"/>
                    </a:lnTo>
                    <a:lnTo>
                      <a:pt x="191764" y="84660"/>
                    </a:lnTo>
                    <a:cubicBezTo>
                      <a:pt x="189409" y="80222"/>
                      <a:pt x="186618" y="75996"/>
                      <a:pt x="183415" y="72051"/>
                    </a:cubicBezTo>
                    <a:lnTo>
                      <a:pt x="178088" y="66677"/>
                    </a:lnTo>
                    <a:lnTo>
                      <a:pt x="189822" y="44610"/>
                    </a:lnTo>
                    <a:close/>
                    <a:moveTo>
                      <a:pt x="122010" y="0"/>
                    </a:moveTo>
                    <a:cubicBezTo>
                      <a:pt x="189394" y="0"/>
                      <a:pt x="244020" y="54626"/>
                      <a:pt x="244020" y="122010"/>
                    </a:cubicBezTo>
                    <a:cubicBezTo>
                      <a:pt x="244020" y="189394"/>
                      <a:pt x="189394" y="244020"/>
                      <a:pt x="122010" y="244020"/>
                    </a:cubicBezTo>
                    <a:cubicBezTo>
                      <a:pt x="54626" y="244020"/>
                      <a:pt x="0" y="189394"/>
                      <a:pt x="0" y="122010"/>
                    </a:cubicBezTo>
                    <a:cubicBezTo>
                      <a:pt x="0" y="54626"/>
                      <a:pt x="54626" y="0"/>
                      <a:pt x="1220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grpSp>
          <p:nvGrpSpPr>
            <p:cNvPr id="81" name="组合 74"/>
            <p:cNvGrpSpPr/>
            <p:nvPr/>
          </p:nvGrpSpPr>
          <p:grpSpPr>
            <a:xfrm>
              <a:off x="2557362" y="4052319"/>
              <a:ext cx="255214" cy="255214"/>
              <a:chOff x="3404393" y="1190304"/>
              <a:chExt cx="1066092" cy="1066091"/>
            </a:xfrm>
          </p:grpSpPr>
          <p:sp>
            <p:nvSpPr>
              <p:cNvPr id="250" name="矩形 221"/>
              <p:cNvSpPr/>
              <p:nvPr/>
            </p:nvSpPr>
            <p:spPr>
              <a:xfrm>
                <a:off x="3870396" y="119030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51" name="矩形 222"/>
              <p:cNvSpPr/>
              <p:nvPr/>
            </p:nvSpPr>
            <p:spPr>
              <a:xfrm rot="1800000">
                <a:off x="4118046" y="1256661"/>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52" name="矩形 223"/>
              <p:cNvSpPr/>
              <p:nvPr/>
            </p:nvSpPr>
            <p:spPr>
              <a:xfrm rot="3600000">
                <a:off x="4299338" y="143795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53" name="矩形 224"/>
              <p:cNvSpPr/>
              <p:nvPr/>
            </p:nvSpPr>
            <p:spPr>
              <a:xfrm rot="5400000">
                <a:off x="4365696" y="168560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54" name="矩形 225"/>
              <p:cNvSpPr/>
              <p:nvPr/>
            </p:nvSpPr>
            <p:spPr>
              <a:xfrm rot="7200000">
                <a:off x="4299338" y="193325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55" name="矩形 226"/>
              <p:cNvSpPr/>
              <p:nvPr/>
            </p:nvSpPr>
            <p:spPr>
              <a:xfrm rot="9000000">
                <a:off x="4118046" y="2114546"/>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56" name="矩形 227"/>
              <p:cNvSpPr/>
              <p:nvPr/>
            </p:nvSpPr>
            <p:spPr>
              <a:xfrm rot="10800000">
                <a:off x="3870396" y="2180903"/>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57" name="矩形 228"/>
              <p:cNvSpPr/>
              <p:nvPr/>
            </p:nvSpPr>
            <p:spPr>
              <a:xfrm rot="12600000">
                <a:off x="3622746" y="2114546"/>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58" name="矩形 229"/>
              <p:cNvSpPr/>
              <p:nvPr/>
            </p:nvSpPr>
            <p:spPr>
              <a:xfrm rot="14400000">
                <a:off x="3441453" y="193325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59" name="矩形 230"/>
              <p:cNvSpPr/>
              <p:nvPr/>
            </p:nvSpPr>
            <p:spPr>
              <a:xfrm rot="16200000">
                <a:off x="3375096" y="168560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60" name="矩形 231"/>
              <p:cNvSpPr/>
              <p:nvPr/>
            </p:nvSpPr>
            <p:spPr>
              <a:xfrm rot="18000000">
                <a:off x="3441453" y="143795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61" name="矩形 232"/>
              <p:cNvSpPr/>
              <p:nvPr/>
            </p:nvSpPr>
            <p:spPr>
              <a:xfrm rot="19800000">
                <a:off x="3622746" y="1256661"/>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62" name="任意多边形 233"/>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63" name="任意多边形 234"/>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64" name="任意多边形 235"/>
              <p:cNvSpPr/>
              <p:nvPr/>
            </p:nvSpPr>
            <p:spPr>
              <a:xfrm>
                <a:off x="3601763" y="1388814"/>
                <a:ext cx="666964" cy="666964"/>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grpSp>
          <p:nvGrpSpPr>
            <p:cNvPr id="82" name="组合 75"/>
            <p:cNvGrpSpPr/>
            <p:nvPr/>
          </p:nvGrpSpPr>
          <p:grpSpPr>
            <a:xfrm>
              <a:off x="2208494" y="3672470"/>
              <a:ext cx="450237" cy="454740"/>
              <a:chOff x="3404393" y="1190304"/>
              <a:chExt cx="1066092" cy="1066091"/>
            </a:xfrm>
            <a:solidFill>
              <a:srgbClr val="E87071"/>
            </a:solidFill>
          </p:grpSpPr>
          <p:sp>
            <p:nvSpPr>
              <p:cNvPr id="237" name="矩形 208"/>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38" name="矩形 209"/>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39" name="矩形 210"/>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40" name="矩形 211"/>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41" name="矩形 212"/>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42" name="矩形 213"/>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43" name="矩形 214"/>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44" name="矩形 215"/>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45" name="矩形 216"/>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46" name="矩形 217"/>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47" name="矩形 218"/>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48" name="矩形 219"/>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49" name="任意多边形 220"/>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grpSp>
          <p:nvGrpSpPr>
            <p:cNvPr id="83" name="组合 76"/>
            <p:cNvGrpSpPr/>
            <p:nvPr/>
          </p:nvGrpSpPr>
          <p:grpSpPr>
            <a:xfrm>
              <a:off x="3533814" y="3731059"/>
              <a:ext cx="279561" cy="282358"/>
              <a:chOff x="3404393" y="1190304"/>
              <a:chExt cx="1066092" cy="1066091"/>
            </a:xfrm>
            <a:solidFill>
              <a:srgbClr val="FFB850"/>
            </a:solidFill>
          </p:grpSpPr>
          <p:sp>
            <p:nvSpPr>
              <p:cNvPr id="224" name="矩形 195"/>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25" name="矩形 196"/>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26" name="矩形 197"/>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27" name="矩形 198"/>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28" name="矩形 199"/>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29" name="矩形 200"/>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30" name="矩形 201"/>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31" name="矩形 202"/>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32" name="矩形 203"/>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33" name="矩形 204"/>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34" name="矩形 205"/>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35" name="矩形 206"/>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36" name="任意多边形 207"/>
              <p:cNvSpPr/>
              <p:nvPr/>
            </p:nvSpPr>
            <p:spPr>
              <a:xfrm>
                <a:off x="3472632" y="1255789"/>
                <a:ext cx="933012" cy="933013"/>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grpSp>
          <p:nvGrpSpPr>
            <p:cNvPr id="84" name="组合 77"/>
            <p:cNvGrpSpPr/>
            <p:nvPr/>
          </p:nvGrpSpPr>
          <p:grpSpPr>
            <a:xfrm>
              <a:off x="3086438" y="3228396"/>
              <a:ext cx="308809" cy="308809"/>
              <a:chOff x="3404393" y="1190304"/>
              <a:chExt cx="1066092" cy="1066091"/>
            </a:xfrm>
          </p:grpSpPr>
          <p:sp>
            <p:nvSpPr>
              <p:cNvPr id="209" name="矩形 180"/>
              <p:cNvSpPr/>
              <p:nvPr/>
            </p:nvSpPr>
            <p:spPr>
              <a:xfrm>
                <a:off x="3870396" y="119030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10" name="矩形 181"/>
              <p:cNvSpPr/>
              <p:nvPr/>
            </p:nvSpPr>
            <p:spPr>
              <a:xfrm rot="1800000">
                <a:off x="4118046" y="1256661"/>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11" name="矩形 182"/>
              <p:cNvSpPr/>
              <p:nvPr/>
            </p:nvSpPr>
            <p:spPr>
              <a:xfrm rot="3600000">
                <a:off x="4299338" y="143795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12" name="矩形 183"/>
              <p:cNvSpPr/>
              <p:nvPr/>
            </p:nvSpPr>
            <p:spPr>
              <a:xfrm rot="5400000">
                <a:off x="4365696" y="168560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13" name="矩形 184"/>
              <p:cNvSpPr/>
              <p:nvPr/>
            </p:nvSpPr>
            <p:spPr>
              <a:xfrm rot="7200000">
                <a:off x="4299338" y="193325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14" name="矩形 185"/>
              <p:cNvSpPr/>
              <p:nvPr/>
            </p:nvSpPr>
            <p:spPr>
              <a:xfrm rot="9000000">
                <a:off x="4118046" y="2114546"/>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15" name="矩形 186"/>
              <p:cNvSpPr/>
              <p:nvPr/>
            </p:nvSpPr>
            <p:spPr>
              <a:xfrm rot="10800000">
                <a:off x="3870396" y="2180903"/>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16" name="矩形 187"/>
              <p:cNvSpPr/>
              <p:nvPr/>
            </p:nvSpPr>
            <p:spPr>
              <a:xfrm rot="12600000">
                <a:off x="3622746" y="2114546"/>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17" name="矩形 188"/>
              <p:cNvSpPr/>
              <p:nvPr/>
            </p:nvSpPr>
            <p:spPr>
              <a:xfrm rot="14400000">
                <a:off x="3441453" y="193325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18" name="矩形 189"/>
              <p:cNvSpPr/>
              <p:nvPr/>
            </p:nvSpPr>
            <p:spPr>
              <a:xfrm rot="16200000">
                <a:off x="3375096" y="168560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19" name="矩形 190"/>
              <p:cNvSpPr/>
              <p:nvPr/>
            </p:nvSpPr>
            <p:spPr>
              <a:xfrm rot="18000000">
                <a:off x="3441453" y="143795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20" name="矩形 191"/>
              <p:cNvSpPr/>
              <p:nvPr/>
            </p:nvSpPr>
            <p:spPr>
              <a:xfrm rot="19800000">
                <a:off x="3622746" y="1256661"/>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21" name="任意多边形 192"/>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22" name="任意多边形 193"/>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23" name="任意多边形 194"/>
              <p:cNvSpPr/>
              <p:nvPr/>
            </p:nvSpPr>
            <p:spPr>
              <a:xfrm>
                <a:off x="3601763" y="1388814"/>
                <a:ext cx="666964" cy="666964"/>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grpSp>
          <p:nvGrpSpPr>
            <p:cNvPr id="88" name="组合 78"/>
            <p:cNvGrpSpPr/>
            <p:nvPr/>
          </p:nvGrpSpPr>
          <p:grpSpPr>
            <a:xfrm>
              <a:off x="2961186" y="2038289"/>
              <a:ext cx="354036" cy="350532"/>
              <a:chOff x="3404393" y="1190304"/>
              <a:chExt cx="1066092" cy="1066091"/>
            </a:xfrm>
            <a:solidFill>
              <a:srgbClr val="FFB850"/>
            </a:solidFill>
          </p:grpSpPr>
          <p:sp>
            <p:nvSpPr>
              <p:cNvPr id="196" name="矩形 167"/>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97" name="矩形 168"/>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98" name="矩形 169"/>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99" name="矩形 170"/>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00" name="矩形 171"/>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01" name="矩形 172"/>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02" name="矩形 173"/>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03" name="矩形 174"/>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04" name="矩形 175"/>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05" name="矩形 176"/>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06" name="矩形 177"/>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07" name="矩形 178"/>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208" name="任意多边形 179"/>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grpSp>
          <p:nvGrpSpPr>
            <p:cNvPr id="95" name="组合 79"/>
            <p:cNvGrpSpPr/>
            <p:nvPr/>
          </p:nvGrpSpPr>
          <p:grpSpPr>
            <a:xfrm>
              <a:off x="3204117" y="2536210"/>
              <a:ext cx="207959" cy="205899"/>
              <a:chOff x="3404393" y="1190304"/>
              <a:chExt cx="1066092" cy="1066091"/>
            </a:xfrm>
            <a:solidFill>
              <a:srgbClr val="9055A8"/>
            </a:solidFill>
          </p:grpSpPr>
          <p:sp>
            <p:nvSpPr>
              <p:cNvPr id="183" name="矩形 154"/>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84" name="矩形 155"/>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85" name="矩形 156"/>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86" name="矩形 157"/>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87" name="矩形 158"/>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88" name="矩形 159"/>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89" name="矩形 160"/>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90" name="矩形 161"/>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91" name="矩形 162"/>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92" name="矩形 163"/>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93" name="矩形 164"/>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94" name="矩形 165"/>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95" name="任意多边形 166"/>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grpSp>
          <p:nvGrpSpPr>
            <p:cNvPr id="98" name="组合 80"/>
            <p:cNvGrpSpPr/>
            <p:nvPr/>
          </p:nvGrpSpPr>
          <p:grpSpPr>
            <a:xfrm>
              <a:off x="3774308" y="2068724"/>
              <a:ext cx="276793" cy="274052"/>
              <a:chOff x="3404393" y="1190304"/>
              <a:chExt cx="1066092" cy="1066091"/>
            </a:xfrm>
            <a:solidFill>
              <a:srgbClr val="FFB850"/>
            </a:solidFill>
          </p:grpSpPr>
          <p:sp>
            <p:nvSpPr>
              <p:cNvPr id="165" name="矩形 141"/>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68" name="矩形 142"/>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69" name="矩形 143"/>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70" name="矩形 144"/>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71" name="矩形 145"/>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72" name="矩形 146"/>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76" name="矩形 147"/>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77" name="矩形 148"/>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78" name="矩形 149"/>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79" name="矩形 150"/>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80" name="矩形 151"/>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81" name="矩形 152"/>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82" name="任意多边形 153"/>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grpSp>
          <p:nvGrpSpPr>
            <p:cNvPr id="105" name="组合 81"/>
            <p:cNvGrpSpPr/>
            <p:nvPr/>
          </p:nvGrpSpPr>
          <p:grpSpPr>
            <a:xfrm>
              <a:off x="1925477" y="3573642"/>
              <a:ext cx="251630" cy="249138"/>
              <a:chOff x="3404393" y="1190304"/>
              <a:chExt cx="1066092" cy="1066091"/>
            </a:xfrm>
            <a:solidFill>
              <a:srgbClr val="9055A8"/>
            </a:solidFill>
          </p:grpSpPr>
          <p:sp>
            <p:nvSpPr>
              <p:cNvPr id="152" name="矩形 128"/>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53" name="矩形 129"/>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54" name="矩形 130"/>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55" name="矩形 131"/>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56" name="矩形 132"/>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57" name="矩形 133"/>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58" name="矩形 134"/>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59" name="矩形 135"/>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60" name="矩形 136"/>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61" name="矩形 137"/>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62" name="矩形 138"/>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63" name="矩形 139"/>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64" name="任意多边形 140"/>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grpSp>
          <p:nvGrpSpPr>
            <p:cNvPr id="106" name="组合 82"/>
            <p:cNvGrpSpPr/>
            <p:nvPr/>
          </p:nvGrpSpPr>
          <p:grpSpPr>
            <a:xfrm>
              <a:off x="3156187" y="1664050"/>
              <a:ext cx="443219" cy="430186"/>
              <a:chOff x="3404393" y="1190304"/>
              <a:chExt cx="1066092" cy="1066091"/>
            </a:xfrm>
            <a:solidFill>
              <a:srgbClr val="9055A8"/>
            </a:solidFill>
          </p:grpSpPr>
          <p:sp>
            <p:nvSpPr>
              <p:cNvPr id="139" name="矩形 115"/>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40" name="矩形 116"/>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41" name="矩形 117"/>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42" name="矩形 118"/>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43" name="矩形 119"/>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44" name="矩形 120"/>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45" name="矩形 121"/>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46" name="矩形 122"/>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47" name="矩形 123"/>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48" name="矩形 124"/>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49" name="矩形 125"/>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50" name="矩形 126"/>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51" name="任意多边形 127"/>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grpSp>
          <p:nvGrpSpPr>
            <p:cNvPr id="107" name="组合 83"/>
            <p:cNvGrpSpPr/>
            <p:nvPr/>
          </p:nvGrpSpPr>
          <p:grpSpPr>
            <a:xfrm>
              <a:off x="3750521" y="2329759"/>
              <a:ext cx="547075" cy="547075"/>
              <a:chOff x="3404393" y="1190304"/>
              <a:chExt cx="1066092" cy="1066091"/>
            </a:xfrm>
          </p:grpSpPr>
          <p:sp>
            <p:nvSpPr>
              <p:cNvPr id="124" name="矩形 100"/>
              <p:cNvSpPr/>
              <p:nvPr/>
            </p:nvSpPr>
            <p:spPr>
              <a:xfrm>
                <a:off x="3870396" y="11903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25" name="矩形 101"/>
              <p:cNvSpPr/>
              <p:nvPr/>
            </p:nvSpPr>
            <p:spPr>
              <a:xfrm rot="1800000">
                <a:off x="4118046" y="1256661"/>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26" name="矩形 102"/>
              <p:cNvSpPr/>
              <p:nvPr/>
            </p:nvSpPr>
            <p:spPr>
              <a:xfrm rot="3600000">
                <a:off x="4299338" y="14379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27" name="矩形 103"/>
              <p:cNvSpPr/>
              <p:nvPr/>
            </p:nvSpPr>
            <p:spPr>
              <a:xfrm rot="5400000">
                <a:off x="4365696" y="16856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28" name="矩形 104"/>
              <p:cNvSpPr/>
              <p:nvPr/>
            </p:nvSpPr>
            <p:spPr>
              <a:xfrm rot="7200000">
                <a:off x="4299338" y="19332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29" name="矩形 105"/>
              <p:cNvSpPr/>
              <p:nvPr/>
            </p:nvSpPr>
            <p:spPr>
              <a:xfrm rot="9000000">
                <a:off x="4118046" y="2114546"/>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30" name="矩形 106"/>
              <p:cNvSpPr/>
              <p:nvPr/>
            </p:nvSpPr>
            <p:spPr>
              <a:xfrm rot="10800000">
                <a:off x="3870396" y="2180903"/>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31" name="矩形 107"/>
              <p:cNvSpPr/>
              <p:nvPr/>
            </p:nvSpPr>
            <p:spPr>
              <a:xfrm rot="12600000">
                <a:off x="3622746" y="2114546"/>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32" name="矩形 108"/>
              <p:cNvSpPr/>
              <p:nvPr/>
            </p:nvSpPr>
            <p:spPr>
              <a:xfrm rot="14400000">
                <a:off x="3441453" y="19332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33" name="矩形 109"/>
              <p:cNvSpPr/>
              <p:nvPr/>
            </p:nvSpPr>
            <p:spPr>
              <a:xfrm rot="16200000">
                <a:off x="3375096" y="16856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34" name="矩形 110"/>
              <p:cNvSpPr/>
              <p:nvPr/>
            </p:nvSpPr>
            <p:spPr>
              <a:xfrm rot="18000000">
                <a:off x="3441453" y="14379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35" name="矩形 111"/>
              <p:cNvSpPr/>
              <p:nvPr/>
            </p:nvSpPr>
            <p:spPr>
              <a:xfrm rot="19800000">
                <a:off x="3622746" y="1256661"/>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36" name="任意多边形 112"/>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37" name="任意多边形 113"/>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38" name="任意多边形 114"/>
              <p:cNvSpPr/>
              <p:nvPr/>
            </p:nvSpPr>
            <p:spPr>
              <a:xfrm>
                <a:off x="3601763" y="1388815"/>
                <a:ext cx="666964" cy="666963"/>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sp>
          <p:nvSpPr>
            <p:cNvPr id="108" name="任意多边形 84"/>
            <p:cNvSpPr/>
            <p:nvPr/>
          </p:nvSpPr>
          <p:spPr>
            <a:xfrm>
              <a:off x="2415490" y="2752648"/>
              <a:ext cx="1270608" cy="264533"/>
            </a:xfrm>
            <a:custGeom>
              <a:avLst/>
              <a:gdLst>
                <a:gd name="connsiteX0" fmla="*/ 1184472 w 1537436"/>
                <a:gd name="connsiteY0" fmla="*/ 0 h 320085"/>
                <a:gd name="connsiteX1" fmla="*/ 1537436 w 1537436"/>
                <a:gd name="connsiteY1" fmla="*/ 0 h 320085"/>
                <a:gd name="connsiteX2" fmla="*/ 1537436 w 1537436"/>
                <a:gd name="connsiteY2" fmla="*/ 9999 h 320085"/>
                <a:gd name="connsiteX3" fmla="*/ 1360678 w 1537436"/>
                <a:gd name="connsiteY3" fmla="*/ 161713 h 320085"/>
                <a:gd name="connsiteX4" fmla="*/ 1537436 w 1537436"/>
                <a:gd name="connsiteY4" fmla="*/ 313427 h 320085"/>
                <a:gd name="connsiteX5" fmla="*/ 1537436 w 1537436"/>
                <a:gd name="connsiteY5" fmla="*/ 320085 h 320085"/>
                <a:gd name="connsiteX6" fmla="*/ 1184472 w 1537436"/>
                <a:gd name="connsiteY6" fmla="*/ 320085 h 320085"/>
                <a:gd name="connsiteX7" fmla="*/ 982517 w 1537436"/>
                <a:gd name="connsiteY7" fmla="*/ 186471 h 320085"/>
                <a:gd name="connsiteX8" fmla="*/ 310500 w 1537436"/>
                <a:gd name="connsiteY8" fmla="*/ 186471 h 320085"/>
                <a:gd name="connsiteX9" fmla="*/ 363008 w 1537436"/>
                <a:gd name="connsiteY9" fmla="*/ 258248 h 320085"/>
                <a:gd name="connsiteX10" fmla="*/ 363008 w 1537436"/>
                <a:gd name="connsiteY10" fmla="*/ 267292 h 320085"/>
                <a:gd name="connsiteX11" fmla="*/ 0 w 1537436"/>
                <a:gd name="connsiteY11" fmla="*/ 161199 h 320085"/>
                <a:gd name="connsiteX12" fmla="*/ 363008 w 1537436"/>
                <a:gd name="connsiteY12" fmla="*/ 55106 h 320085"/>
                <a:gd name="connsiteX13" fmla="*/ 363008 w 1537436"/>
                <a:gd name="connsiteY13" fmla="*/ 64150 h 320085"/>
                <a:gd name="connsiteX14" fmla="*/ 312191 w 1537436"/>
                <a:gd name="connsiteY14" fmla="*/ 133615 h 320085"/>
                <a:gd name="connsiteX15" fmla="*/ 982517 w 1537436"/>
                <a:gd name="connsiteY15" fmla="*/ 133615 h 320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37436" h="320085">
                  <a:moveTo>
                    <a:pt x="1184472" y="0"/>
                  </a:moveTo>
                  <a:lnTo>
                    <a:pt x="1537436" y="0"/>
                  </a:lnTo>
                  <a:lnTo>
                    <a:pt x="1537436" y="9999"/>
                  </a:lnTo>
                  <a:lnTo>
                    <a:pt x="1360678" y="161713"/>
                  </a:lnTo>
                  <a:lnTo>
                    <a:pt x="1537436" y="313427"/>
                  </a:lnTo>
                  <a:lnTo>
                    <a:pt x="1537436" y="320085"/>
                  </a:lnTo>
                  <a:lnTo>
                    <a:pt x="1184472" y="320085"/>
                  </a:lnTo>
                  <a:lnTo>
                    <a:pt x="982517" y="186471"/>
                  </a:lnTo>
                  <a:lnTo>
                    <a:pt x="310500" y="186471"/>
                  </a:lnTo>
                  <a:lnTo>
                    <a:pt x="363008" y="258248"/>
                  </a:lnTo>
                  <a:lnTo>
                    <a:pt x="363008" y="267292"/>
                  </a:lnTo>
                  <a:lnTo>
                    <a:pt x="0" y="161199"/>
                  </a:lnTo>
                  <a:lnTo>
                    <a:pt x="363008" y="55106"/>
                  </a:lnTo>
                  <a:lnTo>
                    <a:pt x="363008" y="64150"/>
                  </a:lnTo>
                  <a:lnTo>
                    <a:pt x="312191" y="133615"/>
                  </a:lnTo>
                  <a:lnTo>
                    <a:pt x="982517" y="133615"/>
                  </a:lnTo>
                  <a:close/>
                </a:path>
              </a:pathLst>
            </a:custGeom>
            <a:solidFill>
              <a:srgbClr val="E24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nvGrpSpPr>
            <p:cNvPr id="109" name="组合 85"/>
            <p:cNvGrpSpPr/>
            <p:nvPr/>
          </p:nvGrpSpPr>
          <p:grpSpPr>
            <a:xfrm>
              <a:off x="2571000" y="1597574"/>
              <a:ext cx="518344" cy="513214"/>
              <a:chOff x="3404393" y="1190304"/>
              <a:chExt cx="1066092" cy="1066091"/>
            </a:xfrm>
            <a:solidFill>
              <a:srgbClr val="01ACBE"/>
            </a:solidFill>
          </p:grpSpPr>
          <p:sp>
            <p:nvSpPr>
              <p:cNvPr id="111" name="矩形 87"/>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12" name="矩形 88"/>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13" name="矩形 89"/>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14" name="矩形 90"/>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15" name="矩形 91"/>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16" name="矩形 92"/>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17" name="矩形 93"/>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18" name="矩形 94"/>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19" name="矩形 95"/>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20" name="矩形 96"/>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21" name="矩形 97"/>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22" name="矩形 98"/>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23" name="任意多边形 99"/>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sp>
          <p:nvSpPr>
            <p:cNvPr id="110" name="椭圆 86"/>
            <p:cNvSpPr/>
            <p:nvPr/>
          </p:nvSpPr>
          <p:spPr>
            <a:xfrm>
              <a:off x="1406490" y="5700147"/>
              <a:ext cx="3166662" cy="486717"/>
            </a:xfrm>
            <a:prstGeom prst="ellipse">
              <a:avLst/>
            </a:prstGeom>
            <a:gradFill flip="none" rotWithShape="1">
              <a:gsLst>
                <a:gs pos="0">
                  <a:schemeClr val="tx1">
                    <a:alpha val="30000"/>
                  </a:schemeClr>
                </a:gs>
                <a:gs pos="100000">
                  <a:srgbClr val="F3F3F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grpSp>
        <p:nvGrpSpPr>
          <p:cNvPr id="315" name="组合 8"/>
          <p:cNvGrpSpPr/>
          <p:nvPr/>
        </p:nvGrpSpPr>
        <p:grpSpPr>
          <a:xfrm>
            <a:off x="7456226" y="1801186"/>
            <a:ext cx="2210775" cy="2929736"/>
            <a:chOff x="1049615" y="1461092"/>
            <a:chExt cx="2269570" cy="4084703"/>
          </a:xfrm>
        </p:grpSpPr>
        <p:sp>
          <p:nvSpPr>
            <p:cNvPr id="316" name="直角三角形 69"/>
            <p:cNvSpPr/>
            <p:nvPr/>
          </p:nvSpPr>
          <p:spPr>
            <a:xfrm rot="5400000" flipH="1">
              <a:off x="1118718" y="3345328"/>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 name="connsiteX0" fmla="*/ 174418 w 2267687"/>
                <a:gd name="connsiteY0" fmla="*/ 303531 h 303531"/>
                <a:gd name="connsiteX1" fmla="*/ 0 w 2267687"/>
                <a:gd name="connsiteY1" fmla="*/ 0 h 303531"/>
                <a:gd name="connsiteX2" fmla="*/ 2267687 w 2267687"/>
                <a:gd name="connsiteY2" fmla="*/ 290831 h 303531"/>
                <a:gd name="connsiteX3" fmla="*/ 174418 w 2267687"/>
                <a:gd name="connsiteY3" fmla="*/ 303531 h 303531"/>
                <a:gd name="connsiteX0" fmla="*/ 172657 w 2265926"/>
                <a:gd name="connsiteY0" fmla="*/ 316231 h 316231"/>
                <a:gd name="connsiteX1" fmla="*/ 0 w 2265926"/>
                <a:gd name="connsiteY1" fmla="*/ 0 h 316231"/>
                <a:gd name="connsiteX2" fmla="*/ 2265926 w 2265926"/>
                <a:gd name="connsiteY2" fmla="*/ 303531 h 316231"/>
                <a:gd name="connsiteX3" fmla="*/ 172657 w 2265926"/>
                <a:gd name="connsiteY3" fmla="*/ 316231 h 316231"/>
              </a:gdLst>
              <a:ahLst/>
              <a:cxnLst>
                <a:cxn ang="0">
                  <a:pos x="connsiteX0" y="connsiteY0"/>
                </a:cxn>
                <a:cxn ang="0">
                  <a:pos x="connsiteX1" y="connsiteY1"/>
                </a:cxn>
                <a:cxn ang="0">
                  <a:pos x="connsiteX2" y="connsiteY2"/>
                </a:cxn>
                <a:cxn ang="0">
                  <a:pos x="connsiteX3" y="connsiteY3"/>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317" name="直角三角形 69"/>
            <p:cNvSpPr/>
            <p:nvPr/>
          </p:nvSpPr>
          <p:spPr>
            <a:xfrm flipH="1" flipV="1">
              <a:off x="1049615" y="5207338"/>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318" name="矩形 11"/>
            <p:cNvSpPr/>
            <p:nvPr/>
          </p:nvSpPr>
          <p:spPr>
            <a:xfrm>
              <a:off x="1381454"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319" name="矩形 12"/>
            <p:cNvSpPr/>
            <p:nvPr/>
          </p:nvSpPr>
          <p:spPr>
            <a:xfrm>
              <a:off x="1381454" y="1857787"/>
              <a:ext cx="1648460" cy="506658"/>
            </a:xfrm>
            <a:prstGeom prst="rect">
              <a:avLst/>
            </a:prstGeom>
            <a:solidFill>
              <a:srgbClr val="FFB8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grpSp>
        <p:nvGrpSpPr>
          <p:cNvPr id="320" name="组合 27"/>
          <p:cNvGrpSpPr/>
          <p:nvPr/>
        </p:nvGrpSpPr>
        <p:grpSpPr>
          <a:xfrm>
            <a:off x="5244734" y="1833202"/>
            <a:ext cx="2311259" cy="2823775"/>
            <a:chOff x="3623482" y="1461092"/>
            <a:chExt cx="2269570" cy="4195325"/>
          </a:xfrm>
        </p:grpSpPr>
        <p:sp>
          <p:nvSpPr>
            <p:cNvPr id="321" name="直角三角形 69"/>
            <p:cNvSpPr/>
            <p:nvPr/>
          </p:nvSpPr>
          <p:spPr>
            <a:xfrm rot="5400000" flipH="1">
              <a:off x="3692585" y="3345328"/>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 name="connsiteX0" fmla="*/ 174418 w 2267687"/>
                <a:gd name="connsiteY0" fmla="*/ 303531 h 303531"/>
                <a:gd name="connsiteX1" fmla="*/ 0 w 2267687"/>
                <a:gd name="connsiteY1" fmla="*/ 0 h 303531"/>
                <a:gd name="connsiteX2" fmla="*/ 2267687 w 2267687"/>
                <a:gd name="connsiteY2" fmla="*/ 290831 h 303531"/>
                <a:gd name="connsiteX3" fmla="*/ 174418 w 2267687"/>
                <a:gd name="connsiteY3" fmla="*/ 303531 h 303531"/>
                <a:gd name="connsiteX0" fmla="*/ 172657 w 2265926"/>
                <a:gd name="connsiteY0" fmla="*/ 316231 h 316231"/>
                <a:gd name="connsiteX1" fmla="*/ 0 w 2265926"/>
                <a:gd name="connsiteY1" fmla="*/ 0 h 316231"/>
                <a:gd name="connsiteX2" fmla="*/ 2265926 w 2265926"/>
                <a:gd name="connsiteY2" fmla="*/ 303531 h 316231"/>
                <a:gd name="connsiteX3" fmla="*/ 172657 w 2265926"/>
                <a:gd name="connsiteY3" fmla="*/ 316231 h 316231"/>
              </a:gdLst>
              <a:ahLst/>
              <a:cxnLst>
                <a:cxn ang="0">
                  <a:pos x="connsiteX0" y="connsiteY0"/>
                </a:cxn>
                <a:cxn ang="0">
                  <a:pos x="connsiteX1" y="connsiteY1"/>
                </a:cxn>
                <a:cxn ang="0">
                  <a:pos x="connsiteX2" y="connsiteY2"/>
                </a:cxn>
                <a:cxn ang="0">
                  <a:pos x="connsiteX3" y="connsiteY3"/>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322" name="直角三角形 69"/>
            <p:cNvSpPr/>
            <p:nvPr/>
          </p:nvSpPr>
          <p:spPr>
            <a:xfrm flipH="1" flipV="1">
              <a:off x="3623482" y="5207338"/>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323" name="矩形 30"/>
            <p:cNvSpPr/>
            <p:nvPr/>
          </p:nvSpPr>
          <p:spPr>
            <a:xfrm>
              <a:off x="4020254" y="1857787"/>
              <a:ext cx="1583527" cy="3798630"/>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dirty="0">
                <a:solidFill>
                  <a:prstClr val="white"/>
                </a:solidFill>
                <a:latin typeface="Calibri" panose="020F0502020204030204"/>
                <a:ea typeface="宋体" panose="02010600030101010101" pitchFamily="2" charset="-122"/>
              </a:endParaRPr>
            </a:p>
          </p:txBody>
        </p:sp>
        <p:sp>
          <p:nvSpPr>
            <p:cNvPr id="324" name="矩形 31"/>
            <p:cNvSpPr/>
            <p:nvPr/>
          </p:nvSpPr>
          <p:spPr>
            <a:xfrm>
              <a:off x="3980852" y="1857787"/>
              <a:ext cx="1622929" cy="598862"/>
            </a:xfrm>
            <a:prstGeom prst="rect">
              <a:avLst/>
            </a:prstGeom>
            <a:solidFill>
              <a:srgbClr val="01ACB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grpSp>
        <p:nvGrpSpPr>
          <p:cNvPr id="325" name="组合 38"/>
          <p:cNvGrpSpPr/>
          <p:nvPr/>
        </p:nvGrpSpPr>
        <p:grpSpPr>
          <a:xfrm>
            <a:off x="3214075" y="1829820"/>
            <a:ext cx="2264310" cy="3159973"/>
            <a:chOff x="6197348" y="1461092"/>
            <a:chExt cx="2269570" cy="4084703"/>
          </a:xfrm>
        </p:grpSpPr>
        <p:sp>
          <p:nvSpPr>
            <p:cNvPr id="326" name="直角三角形 69"/>
            <p:cNvSpPr/>
            <p:nvPr/>
          </p:nvSpPr>
          <p:spPr>
            <a:xfrm rot="5400000" flipH="1">
              <a:off x="6266451" y="3345328"/>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 name="connsiteX0" fmla="*/ 174418 w 2267687"/>
                <a:gd name="connsiteY0" fmla="*/ 303531 h 303531"/>
                <a:gd name="connsiteX1" fmla="*/ 0 w 2267687"/>
                <a:gd name="connsiteY1" fmla="*/ 0 h 303531"/>
                <a:gd name="connsiteX2" fmla="*/ 2267687 w 2267687"/>
                <a:gd name="connsiteY2" fmla="*/ 290831 h 303531"/>
                <a:gd name="connsiteX3" fmla="*/ 174418 w 2267687"/>
                <a:gd name="connsiteY3" fmla="*/ 303531 h 303531"/>
                <a:gd name="connsiteX0" fmla="*/ 172657 w 2265926"/>
                <a:gd name="connsiteY0" fmla="*/ 316231 h 316231"/>
                <a:gd name="connsiteX1" fmla="*/ 0 w 2265926"/>
                <a:gd name="connsiteY1" fmla="*/ 0 h 316231"/>
                <a:gd name="connsiteX2" fmla="*/ 2265926 w 2265926"/>
                <a:gd name="connsiteY2" fmla="*/ 303531 h 316231"/>
                <a:gd name="connsiteX3" fmla="*/ 172657 w 2265926"/>
                <a:gd name="connsiteY3" fmla="*/ 316231 h 316231"/>
              </a:gdLst>
              <a:ahLst/>
              <a:cxnLst>
                <a:cxn ang="0">
                  <a:pos x="connsiteX0" y="connsiteY0"/>
                </a:cxn>
                <a:cxn ang="0">
                  <a:pos x="connsiteX1" y="connsiteY1"/>
                </a:cxn>
                <a:cxn ang="0">
                  <a:pos x="connsiteX2" y="connsiteY2"/>
                </a:cxn>
                <a:cxn ang="0">
                  <a:pos x="connsiteX3" y="connsiteY3"/>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327" name="直角三角形 69"/>
            <p:cNvSpPr/>
            <p:nvPr/>
          </p:nvSpPr>
          <p:spPr>
            <a:xfrm flipH="1" flipV="1">
              <a:off x="6197348" y="5207338"/>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328" name="矩形 41"/>
            <p:cNvSpPr/>
            <p:nvPr/>
          </p:nvSpPr>
          <p:spPr>
            <a:xfrm>
              <a:off x="6529187"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329" name="矩形 42"/>
            <p:cNvSpPr/>
            <p:nvPr/>
          </p:nvSpPr>
          <p:spPr>
            <a:xfrm>
              <a:off x="6529187" y="1857787"/>
              <a:ext cx="1648460" cy="506658"/>
            </a:xfrm>
            <a:prstGeom prst="rect">
              <a:avLst/>
            </a:prstGeom>
            <a:solidFill>
              <a:srgbClr val="E870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grpSp>
        <p:nvGrpSpPr>
          <p:cNvPr id="330" name="组合 49"/>
          <p:cNvGrpSpPr/>
          <p:nvPr/>
        </p:nvGrpSpPr>
        <p:grpSpPr>
          <a:xfrm>
            <a:off x="462860" y="1782112"/>
            <a:ext cx="2512659" cy="3159974"/>
            <a:chOff x="8771215" y="1461092"/>
            <a:chExt cx="2269570" cy="4173115"/>
          </a:xfrm>
        </p:grpSpPr>
        <p:sp>
          <p:nvSpPr>
            <p:cNvPr id="331" name="直角三角形 69"/>
            <p:cNvSpPr/>
            <p:nvPr/>
          </p:nvSpPr>
          <p:spPr>
            <a:xfrm rot="5400000" flipH="1">
              <a:off x="8840318" y="3345328"/>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 name="connsiteX0" fmla="*/ 174418 w 2267687"/>
                <a:gd name="connsiteY0" fmla="*/ 303531 h 303531"/>
                <a:gd name="connsiteX1" fmla="*/ 0 w 2267687"/>
                <a:gd name="connsiteY1" fmla="*/ 0 h 303531"/>
                <a:gd name="connsiteX2" fmla="*/ 2267687 w 2267687"/>
                <a:gd name="connsiteY2" fmla="*/ 290831 h 303531"/>
                <a:gd name="connsiteX3" fmla="*/ 174418 w 2267687"/>
                <a:gd name="connsiteY3" fmla="*/ 303531 h 303531"/>
                <a:gd name="connsiteX0" fmla="*/ 172657 w 2265926"/>
                <a:gd name="connsiteY0" fmla="*/ 316231 h 316231"/>
                <a:gd name="connsiteX1" fmla="*/ 0 w 2265926"/>
                <a:gd name="connsiteY1" fmla="*/ 0 h 316231"/>
                <a:gd name="connsiteX2" fmla="*/ 2265926 w 2265926"/>
                <a:gd name="connsiteY2" fmla="*/ 303531 h 316231"/>
                <a:gd name="connsiteX3" fmla="*/ 172657 w 2265926"/>
                <a:gd name="connsiteY3" fmla="*/ 316231 h 316231"/>
              </a:gdLst>
              <a:ahLst/>
              <a:cxnLst>
                <a:cxn ang="0">
                  <a:pos x="connsiteX0" y="connsiteY0"/>
                </a:cxn>
                <a:cxn ang="0">
                  <a:pos x="connsiteX1" y="connsiteY1"/>
                </a:cxn>
                <a:cxn ang="0">
                  <a:pos x="connsiteX2" y="connsiteY2"/>
                </a:cxn>
                <a:cxn ang="0">
                  <a:pos x="connsiteX3" y="connsiteY3"/>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332" name="直角三角形 69"/>
            <p:cNvSpPr/>
            <p:nvPr/>
          </p:nvSpPr>
          <p:spPr>
            <a:xfrm flipH="1" flipV="1">
              <a:off x="8771215" y="5207338"/>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333" name="矩形 52"/>
            <p:cNvSpPr/>
            <p:nvPr/>
          </p:nvSpPr>
          <p:spPr>
            <a:xfrm>
              <a:off x="9255801" y="1898773"/>
              <a:ext cx="1561275" cy="3735434"/>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334" name="矩形 53"/>
            <p:cNvSpPr/>
            <p:nvPr/>
          </p:nvSpPr>
          <p:spPr>
            <a:xfrm>
              <a:off x="9243136" y="1938707"/>
              <a:ext cx="1563566" cy="508867"/>
            </a:xfrm>
            <a:prstGeom prst="rect">
              <a:avLst/>
            </a:prstGeom>
            <a:solidFill>
              <a:srgbClr val="663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grpSp>
      <p:grpSp>
        <p:nvGrpSpPr>
          <p:cNvPr id="335" name="组合 13"/>
          <p:cNvGrpSpPr/>
          <p:nvPr/>
        </p:nvGrpSpPr>
        <p:grpSpPr>
          <a:xfrm>
            <a:off x="8103308" y="1181909"/>
            <a:ext cx="929028" cy="975045"/>
            <a:chOff x="6591300" y="1966752"/>
            <a:chExt cx="830580" cy="975045"/>
          </a:xfrm>
        </p:grpSpPr>
        <p:sp>
          <p:nvSpPr>
            <p:cNvPr id="336" name="任意多边形 14"/>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337" name="任意多边形 15"/>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391740 w 483180"/>
                <a:gd name="connsiteY0" fmla="*/ 938372 h 1029812"/>
                <a:gd name="connsiteX1" fmla="*/ 41218 w 483180"/>
                <a:gd name="connsiteY1" fmla="*/ 938372 h 1029812"/>
                <a:gd name="connsiteX2" fmla="*/ 138592 w 483180"/>
                <a:gd name="connsiteY2" fmla="*/ 458103 h 1029812"/>
                <a:gd name="connsiteX3" fmla="*/ 63405 w 483180"/>
                <a:gd name="connsiteY3" fmla="*/ 260163 h 1029812"/>
                <a:gd name="connsiteX4" fmla="*/ 0 w 483180"/>
                <a:gd name="connsiteY4" fmla="*/ 152400 h 1029812"/>
                <a:gd name="connsiteX5" fmla="*/ 216478 w 483180"/>
                <a:gd name="connsiteY5" fmla="*/ 0 h 1029812"/>
                <a:gd name="connsiteX6" fmla="*/ 432956 w 483180"/>
                <a:gd name="connsiteY6" fmla="*/ 152400 h 1029812"/>
                <a:gd name="connsiteX7" fmla="*/ 369551 w 483180"/>
                <a:gd name="connsiteY7" fmla="*/ 260163 h 1029812"/>
                <a:gd name="connsiteX8" fmla="*/ 318874 w 483180"/>
                <a:gd name="connsiteY8" fmla="*/ 457656 h 1029812"/>
                <a:gd name="connsiteX9" fmla="*/ 483180 w 483180"/>
                <a:gd name="connsiteY9" fmla="*/ 1029812 h 1029812"/>
                <a:gd name="connsiteX0" fmla="*/ 41218 w 483180"/>
                <a:gd name="connsiteY0" fmla="*/ 938372 h 1029812"/>
                <a:gd name="connsiteX1" fmla="*/ 138592 w 483180"/>
                <a:gd name="connsiteY1" fmla="*/ 458103 h 1029812"/>
                <a:gd name="connsiteX2" fmla="*/ 63405 w 483180"/>
                <a:gd name="connsiteY2" fmla="*/ 260163 h 1029812"/>
                <a:gd name="connsiteX3" fmla="*/ 0 w 483180"/>
                <a:gd name="connsiteY3" fmla="*/ 152400 h 1029812"/>
                <a:gd name="connsiteX4" fmla="*/ 216478 w 483180"/>
                <a:gd name="connsiteY4" fmla="*/ 0 h 1029812"/>
                <a:gd name="connsiteX5" fmla="*/ 432956 w 483180"/>
                <a:gd name="connsiteY5" fmla="*/ 152400 h 1029812"/>
                <a:gd name="connsiteX6" fmla="*/ 369551 w 483180"/>
                <a:gd name="connsiteY6" fmla="*/ 260163 h 1029812"/>
                <a:gd name="connsiteX7" fmla="*/ 318874 w 483180"/>
                <a:gd name="connsiteY7" fmla="*/ 457656 h 1029812"/>
                <a:gd name="connsiteX8" fmla="*/ 483180 w 483180"/>
                <a:gd name="connsiteY8" fmla="*/ 1029812 h 102981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394280 w 432956"/>
                <a:gd name="connsiteY8" fmla="*/ 928212 h 938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dirty="0">
                <a:solidFill>
                  <a:prstClr val="white"/>
                </a:solidFill>
                <a:latin typeface="Calibri" panose="020F0502020204030204"/>
                <a:ea typeface="宋体" panose="02010600030101010101" pitchFamily="2" charset="-122"/>
              </a:endParaRPr>
            </a:p>
          </p:txBody>
        </p:sp>
      </p:grpSp>
      <p:grpSp>
        <p:nvGrpSpPr>
          <p:cNvPr id="338" name="组合 13"/>
          <p:cNvGrpSpPr/>
          <p:nvPr/>
        </p:nvGrpSpPr>
        <p:grpSpPr>
          <a:xfrm>
            <a:off x="5921208" y="1308042"/>
            <a:ext cx="986119" cy="895262"/>
            <a:chOff x="6591300" y="1966752"/>
            <a:chExt cx="830580" cy="975045"/>
          </a:xfrm>
        </p:grpSpPr>
        <p:sp>
          <p:nvSpPr>
            <p:cNvPr id="339" name="任意多边形 14"/>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340" name="任意多边形 15"/>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391740 w 483180"/>
                <a:gd name="connsiteY0" fmla="*/ 938372 h 1029812"/>
                <a:gd name="connsiteX1" fmla="*/ 41218 w 483180"/>
                <a:gd name="connsiteY1" fmla="*/ 938372 h 1029812"/>
                <a:gd name="connsiteX2" fmla="*/ 138592 w 483180"/>
                <a:gd name="connsiteY2" fmla="*/ 458103 h 1029812"/>
                <a:gd name="connsiteX3" fmla="*/ 63405 w 483180"/>
                <a:gd name="connsiteY3" fmla="*/ 260163 h 1029812"/>
                <a:gd name="connsiteX4" fmla="*/ 0 w 483180"/>
                <a:gd name="connsiteY4" fmla="*/ 152400 h 1029812"/>
                <a:gd name="connsiteX5" fmla="*/ 216478 w 483180"/>
                <a:gd name="connsiteY5" fmla="*/ 0 h 1029812"/>
                <a:gd name="connsiteX6" fmla="*/ 432956 w 483180"/>
                <a:gd name="connsiteY6" fmla="*/ 152400 h 1029812"/>
                <a:gd name="connsiteX7" fmla="*/ 369551 w 483180"/>
                <a:gd name="connsiteY7" fmla="*/ 260163 h 1029812"/>
                <a:gd name="connsiteX8" fmla="*/ 318874 w 483180"/>
                <a:gd name="connsiteY8" fmla="*/ 457656 h 1029812"/>
                <a:gd name="connsiteX9" fmla="*/ 483180 w 483180"/>
                <a:gd name="connsiteY9" fmla="*/ 1029812 h 1029812"/>
                <a:gd name="connsiteX0" fmla="*/ 41218 w 483180"/>
                <a:gd name="connsiteY0" fmla="*/ 938372 h 1029812"/>
                <a:gd name="connsiteX1" fmla="*/ 138592 w 483180"/>
                <a:gd name="connsiteY1" fmla="*/ 458103 h 1029812"/>
                <a:gd name="connsiteX2" fmla="*/ 63405 w 483180"/>
                <a:gd name="connsiteY2" fmla="*/ 260163 h 1029812"/>
                <a:gd name="connsiteX3" fmla="*/ 0 w 483180"/>
                <a:gd name="connsiteY3" fmla="*/ 152400 h 1029812"/>
                <a:gd name="connsiteX4" fmla="*/ 216478 w 483180"/>
                <a:gd name="connsiteY4" fmla="*/ 0 h 1029812"/>
                <a:gd name="connsiteX5" fmla="*/ 432956 w 483180"/>
                <a:gd name="connsiteY5" fmla="*/ 152400 h 1029812"/>
                <a:gd name="connsiteX6" fmla="*/ 369551 w 483180"/>
                <a:gd name="connsiteY6" fmla="*/ 260163 h 1029812"/>
                <a:gd name="connsiteX7" fmla="*/ 318874 w 483180"/>
                <a:gd name="connsiteY7" fmla="*/ 457656 h 1029812"/>
                <a:gd name="connsiteX8" fmla="*/ 483180 w 483180"/>
                <a:gd name="connsiteY8" fmla="*/ 1029812 h 102981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394280 w 432956"/>
                <a:gd name="connsiteY8" fmla="*/ 928212 h 938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dirty="0">
                <a:solidFill>
                  <a:prstClr val="white"/>
                </a:solidFill>
                <a:latin typeface="Calibri" panose="020F0502020204030204"/>
                <a:ea typeface="宋体" panose="02010600030101010101" pitchFamily="2" charset="-122"/>
              </a:endParaRPr>
            </a:p>
          </p:txBody>
        </p:sp>
      </p:grpSp>
      <p:grpSp>
        <p:nvGrpSpPr>
          <p:cNvPr id="341" name="组合 13"/>
          <p:cNvGrpSpPr/>
          <p:nvPr/>
        </p:nvGrpSpPr>
        <p:grpSpPr>
          <a:xfrm>
            <a:off x="3864282" y="1286903"/>
            <a:ext cx="952922" cy="975045"/>
            <a:chOff x="6591300" y="1966752"/>
            <a:chExt cx="830580" cy="975045"/>
          </a:xfrm>
        </p:grpSpPr>
        <p:sp>
          <p:nvSpPr>
            <p:cNvPr id="342" name="任意多边形 14"/>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343" name="任意多边形 15"/>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391740 w 483180"/>
                <a:gd name="connsiteY0" fmla="*/ 938372 h 1029812"/>
                <a:gd name="connsiteX1" fmla="*/ 41218 w 483180"/>
                <a:gd name="connsiteY1" fmla="*/ 938372 h 1029812"/>
                <a:gd name="connsiteX2" fmla="*/ 138592 w 483180"/>
                <a:gd name="connsiteY2" fmla="*/ 458103 h 1029812"/>
                <a:gd name="connsiteX3" fmla="*/ 63405 w 483180"/>
                <a:gd name="connsiteY3" fmla="*/ 260163 h 1029812"/>
                <a:gd name="connsiteX4" fmla="*/ 0 w 483180"/>
                <a:gd name="connsiteY4" fmla="*/ 152400 h 1029812"/>
                <a:gd name="connsiteX5" fmla="*/ 216478 w 483180"/>
                <a:gd name="connsiteY5" fmla="*/ 0 h 1029812"/>
                <a:gd name="connsiteX6" fmla="*/ 432956 w 483180"/>
                <a:gd name="connsiteY6" fmla="*/ 152400 h 1029812"/>
                <a:gd name="connsiteX7" fmla="*/ 369551 w 483180"/>
                <a:gd name="connsiteY7" fmla="*/ 260163 h 1029812"/>
                <a:gd name="connsiteX8" fmla="*/ 318874 w 483180"/>
                <a:gd name="connsiteY8" fmla="*/ 457656 h 1029812"/>
                <a:gd name="connsiteX9" fmla="*/ 483180 w 483180"/>
                <a:gd name="connsiteY9" fmla="*/ 1029812 h 1029812"/>
                <a:gd name="connsiteX0" fmla="*/ 41218 w 483180"/>
                <a:gd name="connsiteY0" fmla="*/ 938372 h 1029812"/>
                <a:gd name="connsiteX1" fmla="*/ 138592 w 483180"/>
                <a:gd name="connsiteY1" fmla="*/ 458103 h 1029812"/>
                <a:gd name="connsiteX2" fmla="*/ 63405 w 483180"/>
                <a:gd name="connsiteY2" fmla="*/ 260163 h 1029812"/>
                <a:gd name="connsiteX3" fmla="*/ 0 w 483180"/>
                <a:gd name="connsiteY3" fmla="*/ 152400 h 1029812"/>
                <a:gd name="connsiteX4" fmla="*/ 216478 w 483180"/>
                <a:gd name="connsiteY4" fmla="*/ 0 h 1029812"/>
                <a:gd name="connsiteX5" fmla="*/ 432956 w 483180"/>
                <a:gd name="connsiteY5" fmla="*/ 152400 h 1029812"/>
                <a:gd name="connsiteX6" fmla="*/ 369551 w 483180"/>
                <a:gd name="connsiteY6" fmla="*/ 260163 h 1029812"/>
                <a:gd name="connsiteX7" fmla="*/ 318874 w 483180"/>
                <a:gd name="connsiteY7" fmla="*/ 457656 h 1029812"/>
                <a:gd name="connsiteX8" fmla="*/ 483180 w 483180"/>
                <a:gd name="connsiteY8" fmla="*/ 1029812 h 102981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394280 w 432956"/>
                <a:gd name="connsiteY8" fmla="*/ 928212 h 938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dirty="0">
                <a:solidFill>
                  <a:prstClr val="white"/>
                </a:solidFill>
                <a:latin typeface="Calibri" panose="020F0502020204030204"/>
                <a:ea typeface="宋体" panose="02010600030101010101" pitchFamily="2" charset="-122"/>
              </a:endParaRPr>
            </a:p>
          </p:txBody>
        </p:sp>
      </p:grpSp>
      <p:sp>
        <p:nvSpPr>
          <p:cNvPr id="6" name="مربع نص 5"/>
          <p:cNvSpPr txBox="1"/>
          <p:nvPr/>
        </p:nvSpPr>
        <p:spPr>
          <a:xfrm>
            <a:off x="8172443" y="2577269"/>
            <a:ext cx="1076284" cy="1569660"/>
          </a:xfrm>
          <a:prstGeom prst="rect">
            <a:avLst/>
          </a:prstGeom>
          <a:noFill/>
        </p:spPr>
        <p:txBody>
          <a:bodyPr wrap="square" rtlCol="1">
            <a:spAutoFit/>
          </a:bodyPr>
          <a:lstStyle/>
          <a:p>
            <a:pPr algn="ctr"/>
            <a:r>
              <a:rPr lang="ar-SA" sz="2400" dirty="0"/>
              <a:t>التعليم في حقبة فريدة من التغيير </a:t>
            </a:r>
          </a:p>
        </p:txBody>
      </p:sp>
      <p:sp>
        <p:nvSpPr>
          <p:cNvPr id="11" name="مربع نص 10"/>
          <p:cNvSpPr txBox="1"/>
          <p:nvPr/>
        </p:nvSpPr>
        <p:spPr>
          <a:xfrm>
            <a:off x="5909361" y="2839927"/>
            <a:ext cx="984350" cy="1200329"/>
          </a:xfrm>
          <a:prstGeom prst="rect">
            <a:avLst/>
          </a:prstGeom>
          <a:noFill/>
        </p:spPr>
        <p:txBody>
          <a:bodyPr wrap="square" rtlCol="1">
            <a:spAutoFit/>
          </a:bodyPr>
          <a:lstStyle/>
          <a:p>
            <a:pPr algn="ctr"/>
            <a:r>
              <a:rPr lang="ar-SA" sz="2400" dirty="0"/>
              <a:t>واقع التعليم اليوم </a:t>
            </a:r>
          </a:p>
        </p:txBody>
      </p:sp>
      <p:sp>
        <p:nvSpPr>
          <p:cNvPr id="12" name="مربع نص 11"/>
          <p:cNvSpPr txBox="1"/>
          <p:nvPr/>
        </p:nvSpPr>
        <p:spPr>
          <a:xfrm>
            <a:off x="3840444" y="2972155"/>
            <a:ext cx="1144308" cy="830997"/>
          </a:xfrm>
          <a:prstGeom prst="rect">
            <a:avLst/>
          </a:prstGeom>
          <a:noFill/>
        </p:spPr>
        <p:txBody>
          <a:bodyPr wrap="square" rtlCol="1">
            <a:spAutoFit/>
          </a:bodyPr>
          <a:lstStyle/>
          <a:p>
            <a:pPr algn="ctr"/>
            <a:r>
              <a:rPr lang="ar-SA" sz="2400" dirty="0"/>
              <a:t>الإنصاف في التعليم</a:t>
            </a:r>
          </a:p>
        </p:txBody>
      </p:sp>
      <p:sp>
        <p:nvSpPr>
          <p:cNvPr id="13" name="مربع نص 12"/>
          <p:cNvSpPr txBox="1"/>
          <p:nvPr/>
        </p:nvSpPr>
        <p:spPr>
          <a:xfrm>
            <a:off x="1201297" y="2969464"/>
            <a:ext cx="1231018" cy="1200329"/>
          </a:xfrm>
          <a:prstGeom prst="rect">
            <a:avLst/>
          </a:prstGeom>
          <a:noFill/>
        </p:spPr>
        <p:txBody>
          <a:bodyPr wrap="square" rtlCol="1">
            <a:spAutoFit/>
          </a:bodyPr>
          <a:lstStyle/>
          <a:p>
            <a:pPr algn="ctr"/>
            <a:r>
              <a:rPr lang="ar-SA" sz="2400" dirty="0"/>
              <a:t>الاستثمار الجيد في التعليم </a:t>
            </a:r>
          </a:p>
        </p:txBody>
      </p:sp>
      <p:grpSp>
        <p:nvGrpSpPr>
          <p:cNvPr id="14" name="组合 13">
            <a:extLst>
              <a:ext uri="{FF2B5EF4-FFF2-40B4-BE49-F238E27FC236}">
                <a16:creationId xmlns:a16="http://schemas.microsoft.com/office/drawing/2014/main" id="{0AEE4C88-BFFA-2039-A831-017DBDDC3616}"/>
              </a:ext>
            </a:extLst>
          </p:cNvPr>
          <p:cNvGrpSpPr/>
          <p:nvPr/>
        </p:nvGrpSpPr>
        <p:grpSpPr>
          <a:xfrm>
            <a:off x="1392648" y="1462433"/>
            <a:ext cx="960122" cy="894299"/>
            <a:chOff x="6591300" y="1966752"/>
            <a:chExt cx="830580" cy="975045"/>
          </a:xfrm>
        </p:grpSpPr>
        <p:sp>
          <p:nvSpPr>
            <p:cNvPr id="15" name="任意多边形 14">
              <a:extLst>
                <a:ext uri="{FF2B5EF4-FFF2-40B4-BE49-F238E27FC236}">
                  <a16:creationId xmlns:a16="http://schemas.microsoft.com/office/drawing/2014/main" id="{B1C1B571-BA3E-E446-F4A9-49F8525ABFF6}"/>
                </a:ext>
              </a:extLst>
            </p:cNvPr>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a:solidFill>
                  <a:prstClr val="white"/>
                </a:solidFill>
                <a:latin typeface="Calibri" panose="020F0502020204030204"/>
                <a:ea typeface="宋体" panose="02010600030101010101" pitchFamily="2" charset="-122"/>
              </a:endParaRPr>
            </a:p>
          </p:txBody>
        </p:sp>
        <p:sp>
          <p:nvSpPr>
            <p:cNvPr id="16" name="任意多边形 15">
              <a:extLst>
                <a:ext uri="{FF2B5EF4-FFF2-40B4-BE49-F238E27FC236}">
                  <a16:creationId xmlns:a16="http://schemas.microsoft.com/office/drawing/2014/main" id="{E0368F40-7075-F421-BF27-355AE8D267B4}"/>
                </a:ext>
              </a:extLst>
            </p:cNvPr>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391740 w 483180"/>
                <a:gd name="connsiteY0" fmla="*/ 938372 h 1029812"/>
                <a:gd name="connsiteX1" fmla="*/ 41218 w 483180"/>
                <a:gd name="connsiteY1" fmla="*/ 938372 h 1029812"/>
                <a:gd name="connsiteX2" fmla="*/ 138592 w 483180"/>
                <a:gd name="connsiteY2" fmla="*/ 458103 h 1029812"/>
                <a:gd name="connsiteX3" fmla="*/ 63405 w 483180"/>
                <a:gd name="connsiteY3" fmla="*/ 260163 h 1029812"/>
                <a:gd name="connsiteX4" fmla="*/ 0 w 483180"/>
                <a:gd name="connsiteY4" fmla="*/ 152400 h 1029812"/>
                <a:gd name="connsiteX5" fmla="*/ 216478 w 483180"/>
                <a:gd name="connsiteY5" fmla="*/ 0 h 1029812"/>
                <a:gd name="connsiteX6" fmla="*/ 432956 w 483180"/>
                <a:gd name="connsiteY6" fmla="*/ 152400 h 1029812"/>
                <a:gd name="connsiteX7" fmla="*/ 369551 w 483180"/>
                <a:gd name="connsiteY7" fmla="*/ 260163 h 1029812"/>
                <a:gd name="connsiteX8" fmla="*/ 318874 w 483180"/>
                <a:gd name="connsiteY8" fmla="*/ 457656 h 1029812"/>
                <a:gd name="connsiteX9" fmla="*/ 483180 w 483180"/>
                <a:gd name="connsiteY9" fmla="*/ 1029812 h 1029812"/>
                <a:gd name="connsiteX0" fmla="*/ 41218 w 483180"/>
                <a:gd name="connsiteY0" fmla="*/ 938372 h 1029812"/>
                <a:gd name="connsiteX1" fmla="*/ 138592 w 483180"/>
                <a:gd name="connsiteY1" fmla="*/ 458103 h 1029812"/>
                <a:gd name="connsiteX2" fmla="*/ 63405 w 483180"/>
                <a:gd name="connsiteY2" fmla="*/ 260163 h 1029812"/>
                <a:gd name="connsiteX3" fmla="*/ 0 w 483180"/>
                <a:gd name="connsiteY3" fmla="*/ 152400 h 1029812"/>
                <a:gd name="connsiteX4" fmla="*/ 216478 w 483180"/>
                <a:gd name="connsiteY4" fmla="*/ 0 h 1029812"/>
                <a:gd name="connsiteX5" fmla="*/ 432956 w 483180"/>
                <a:gd name="connsiteY5" fmla="*/ 152400 h 1029812"/>
                <a:gd name="connsiteX6" fmla="*/ 369551 w 483180"/>
                <a:gd name="connsiteY6" fmla="*/ 260163 h 1029812"/>
                <a:gd name="connsiteX7" fmla="*/ 318874 w 483180"/>
                <a:gd name="connsiteY7" fmla="*/ 457656 h 1029812"/>
                <a:gd name="connsiteX8" fmla="*/ 483180 w 483180"/>
                <a:gd name="connsiteY8" fmla="*/ 1029812 h 102981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394280 w 432956"/>
                <a:gd name="connsiteY8" fmla="*/ 928212 h 938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rtl="0"/>
              <a:endParaRPr lang="zh-CN" altLang="en-US" sz="1351" dirty="0">
                <a:solidFill>
                  <a:prstClr val="white"/>
                </a:solidFill>
                <a:latin typeface="Calibri" panose="020F0502020204030204"/>
                <a:ea typeface="宋体" panose="02010600030101010101" pitchFamily="2" charset="-122"/>
              </a:endParaRPr>
            </a:p>
          </p:txBody>
        </p:sp>
      </p:grpSp>
    </p:spTree>
    <p:extLst>
      <p:ext uri="{BB962C8B-B14F-4D97-AF65-F5344CB8AC3E}">
        <p14:creationId xmlns:p14="http://schemas.microsoft.com/office/powerpoint/2010/main" val="2126512080"/>
      </p:ext>
    </p:extLst>
  </p:cSld>
  <p:clrMapOvr>
    <a:masterClrMapping/>
  </p:clrMapOvr>
  <p:transition spd="med" advClick="0" advTm="2000">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a:extLst>
              <a:ext uri="{FF2B5EF4-FFF2-40B4-BE49-F238E27FC236}">
                <a16:creationId xmlns:a16="http://schemas.microsoft.com/office/drawing/2014/main" id="{D37F7F73-E81C-4235-999F-94470CDA246A}"/>
              </a:ext>
            </a:extLst>
          </p:cNvPr>
          <p:cNvSpPr/>
          <p:nvPr/>
        </p:nvSpPr>
        <p:spPr>
          <a:xfrm rot="2758179" flipH="1">
            <a:off x="4452809" y="-3557614"/>
            <a:ext cx="4109247" cy="4268979"/>
          </a:xfrm>
          <a:prstGeom prst="roundRect">
            <a:avLst>
              <a:gd name="adj" fmla="val 25330"/>
            </a:avLst>
          </a:prstGeom>
          <a:solidFill>
            <a:srgbClr val="178A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矩形: 圆角 24">
            <a:extLst>
              <a:ext uri="{FF2B5EF4-FFF2-40B4-BE49-F238E27FC236}">
                <a16:creationId xmlns:a16="http://schemas.microsoft.com/office/drawing/2014/main" id="{0E599ADE-BBED-4D73-9F80-66EFC496C559}"/>
              </a:ext>
            </a:extLst>
          </p:cNvPr>
          <p:cNvSpPr/>
          <p:nvPr/>
        </p:nvSpPr>
        <p:spPr>
          <a:xfrm rot="2758179" flipH="1">
            <a:off x="5846089" y="6332946"/>
            <a:ext cx="5265703" cy="5238380"/>
          </a:xfrm>
          <a:prstGeom prst="roundRect">
            <a:avLst>
              <a:gd name="adj" fmla="val 25330"/>
            </a:avLst>
          </a:prstGeom>
          <a:solidFill>
            <a:srgbClr val="178A9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20" name="直接连接符 19">
            <a:extLst>
              <a:ext uri="{FF2B5EF4-FFF2-40B4-BE49-F238E27FC236}">
                <a16:creationId xmlns:a16="http://schemas.microsoft.com/office/drawing/2014/main" id="{DCDE07D6-440C-446B-90AA-8F5186BCB163}"/>
              </a:ext>
            </a:extLst>
          </p:cNvPr>
          <p:cNvCxnSpPr>
            <a:cxnSpLocks/>
          </p:cNvCxnSpPr>
          <p:nvPr/>
        </p:nvCxnSpPr>
        <p:spPr>
          <a:xfrm>
            <a:off x="7761249" y="2355740"/>
            <a:ext cx="3538419" cy="0"/>
          </a:xfrm>
          <a:prstGeom prst="line">
            <a:avLst/>
          </a:prstGeom>
          <a:ln w="76200">
            <a:solidFill>
              <a:srgbClr val="178A9E"/>
            </a:solidFill>
          </a:ln>
        </p:spPr>
        <p:style>
          <a:lnRef idx="1">
            <a:schemeClr val="accent1"/>
          </a:lnRef>
          <a:fillRef idx="0">
            <a:schemeClr val="accent1"/>
          </a:fillRef>
          <a:effectRef idx="0">
            <a:schemeClr val="accent1"/>
          </a:effectRef>
          <a:fontRef idx="minor">
            <a:schemeClr val="tx1"/>
          </a:fontRef>
        </p:style>
      </p:cxnSp>
      <p:sp>
        <p:nvSpPr>
          <p:cNvPr id="3" name="مربع نص 2"/>
          <p:cNvSpPr txBox="1"/>
          <p:nvPr/>
        </p:nvSpPr>
        <p:spPr>
          <a:xfrm>
            <a:off x="7616284" y="1646210"/>
            <a:ext cx="4043194" cy="461665"/>
          </a:xfrm>
          <a:prstGeom prst="rect">
            <a:avLst/>
          </a:prstGeom>
          <a:noFill/>
        </p:spPr>
        <p:txBody>
          <a:bodyPr wrap="square" rtlCol="1">
            <a:spAutoFit/>
          </a:bodyPr>
          <a:lstStyle/>
          <a:p>
            <a:pPr algn="ctr"/>
            <a:r>
              <a:rPr lang="ar-SA" sz="2400" b="1" dirty="0"/>
              <a:t>التعليم في حقبة فريدة من التغيير </a:t>
            </a:r>
          </a:p>
        </p:txBody>
      </p:sp>
      <p:sp>
        <p:nvSpPr>
          <p:cNvPr id="5" name="مربع نص 4"/>
          <p:cNvSpPr txBox="1"/>
          <p:nvPr/>
        </p:nvSpPr>
        <p:spPr>
          <a:xfrm>
            <a:off x="5357091" y="2817093"/>
            <a:ext cx="6441159" cy="3170099"/>
          </a:xfrm>
          <a:prstGeom prst="rect">
            <a:avLst/>
          </a:prstGeom>
          <a:noFill/>
        </p:spPr>
        <p:txBody>
          <a:bodyPr wrap="square" rtlCol="1">
            <a:spAutoFit/>
          </a:bodyPr>
          <a:lstStyle/>
          <a:p>
            <a:pPr marL="285750" indent="-285750">
              <a:buFont typeface="Arial" panose="020B0604020202020204" pitchFamily="34" charset="0"/>
              <a:buChar char="•"/>
            </a:pPr>
            <a:r>
              <a:rPr lang="ar-SA" sz="2000" dirty="0"/>
              <a:t>وصف الدكتور  كلاس شواب ( </a:t>
            </a:r>
            <a:r>
              <a:rPr lang="en-GB" sz="2000" dirty="0"/>
              <a:t>Klaus Schwab</a:t>
            </a:r>
            <a:r>
              <a:rPr lang="ar-SA" sz="2000" dirty="0"/>
              <a:t> ) المؤسس  والرئيس التنفيذي للمنتدى الاقتصادي العالمي- حقبة  انتشار </a:t>
            </a:r>
            <a:r>
              <a:rPr lang="ar-SA" sz="2000" dirty="0" err="1"/>
              <a:t>الرقمنة</a:t>
            </a:r>
            <a:r>
              <a:rPr lang="ar-SA" sz="2000" dirty="0"/>
              <a:t> والاتمتة على أنها "ثورة صناعية رابعة." ونظرا إلى أن الذكاء الاصطناعي، وتعلم الآلة وانترنت الأشياء، والتطورات التقنية الحيوية التي حدثت وتقنية النانو كانت سببا في تحويل الخيال العلمي إلى حقيقة، سنضطر إلى إعادة تقويم السؤال المطروح وهو ما معنى أن تكون انسانا؟</a:t>
            </a:r>
          </a:p>
          <a:p>
            <a:pPr marL="285750" indent="-285750">
              <a:buFont typeface="Arial" panose="020B0604020202020204" pitchFamily="34" charset="0"/>
              <a:buChar char="•"/>
            </a:pPr>
            <a:r>
              <a:rPr lang="ar-SA" sz="2000" dirty="0"/>
              <a:t>يعد التعليم واحدا من أهم الأنشطة البشرية الأساسية  وما يميزنا كبشر هو قدرتنا على الشعور والتعاطف، وإدراكنا أن العلاقات البشرية ضرورية في مجال التعليم، والمعلمين يمثلون أكثر العلاقات أهمية  بالنسبة للطلاب داخل المدارس.</a:t>
            </a:r>
          </a:p>
        </p:txBody>
      </p:sp>
      <p:grpSp>
        <p:nvGrpSpPr>
          <p:cNvPr id="137" name="组合 3">
            <a:extLst>
              <a:ext uri="{FF2B5EF4-FFF2-40B4-BE49-F238E27FC236}">
                <a16:creationId xmlns:a16="http://schemas.microsoft.com/office/drawing/2014/main" id="{50A05CF2-0ABA-4841-96BC-0E127A70AF62}"/>
              </a:ext>
            </a:extLst>
          </p:cNvPr>
          <p:cNvGrpSpPr/>
          <p:nvPr/>
        </p:nvGrpSpPr>
        <p:grpSpPr>
          <a:xfrm rot="5400000">
            <a:off x="11651651" y="1651218"/>
            <a:ext cx="872730" cy="845741"/>
            <a:chOff x="807653" y="-3212006"/>
            <a:chExt cx="7108899" cy="6889060"/>
          </a:xfrm>
        </p:grpSpPr>
        <p:sp>
          <p:nvSpPr>
            <p:cNvPr id="138"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139"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pic>
        <p:nvPicPr>
          <p:cNvPr id="13" name="Picture 12">
            <a:extLst>
              <a:ext uri="{FF2B5EF4-FFF2-40B4-BE49-F238E27FC236}">
                <a16:creationId xmlns:a16="http://schemas.microsoft.com/office/drawing/2014/main" id="{45998921-8693-B698-F394-5CA2B4AD04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750" y="2666681"/>
            <a:ext cx="4843267" cy="3179935"/>
          </a:xfrm>
          <a:prstGeom prst="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3835616100"/>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a:extLst>
              <a:ext uri="{FF2B5EF4-FFF2-40B4-BE49-F238E27FC236}">
                <a16:creationId xmlns:a16="http://schemas.microsoft.com/office/drawing/2014/main" id="{D37F7F73-E81C-4235-999F-94470CDA246A}"/>
              </a:ext>
            </a:extLst>
          </p:cNvPr>
          <p:cNvSpPr/>
          <p:nvPr/>
        </p:nvSpPr>
        <p:spPr>
          <a:xfrm rot="2758179" flipH="1">
            <a:off x="4452809" y="-3557614"/>
            <a:ext cx="4109247" cy="4268979"/>
          </a:xfrm>
          <a:prstGeom prst="roundRect">
            <a:avLst>
              <a:gd name="adj" fmla="val 25330"/>
            </a:avLst>
          </a:prstGeom>
          <a:solidFill>
            <a:srgbClr val="178A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矩形: 圆角 24">
            <a:extLst>
              <a:ext uri="{FF2B5EF4-FFF2-40B4-BE49-F238E27FC236}">
                <a16:creationId xmlns:a16="http://schemas.microsoft.com/office/drawing/2014/main" id="{0E599ADE-BBED-4D73-9F80-66EFC496C559}"/>
              </a:ext>
            </a:extLst>
          </p:cNvPr>
          <p:cNvSpPr/>
          <p:nvPr/>
        </p:nvSpPr>
        <p:spPr>
          <a:xfrm rot="2758179" flipH="1">
            <a:off x="5846089" y="6332946"/>
            <a:ext cx="5265703" cy="5238380"/>
          </a:xfrm>
          <a:prstGeom prst="roundRect">
            <a:avLst>
              <a:gd name="adj" fmla="val 25330"/>
            </a:avLst>
          </a:prstGeom>
          <a:solidFill>
            <a:srgbClr val="178A9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 name="مربع نص 2"/>
          <p:cNvSpPr txBox="1"/>
          <p:nvPr/>
        </p:nvSpPr>
        <p:spPr>
          <a:xfrm>
            <a:off x="8702211" y="1432855"/>
            <a:ext cx="2346707" cy="461665"/>
          </a:xfrm>
          <a:prstGeom prst="rect">
            <a:avLst/>
          </a:prstGeom>
          <a:noFill/>
        </p:spPr>
        <p:txBody>
          <a:bodyPr wrap="square" rtlCol="1">
            <a:spAutoFit/>
          </a:bodyPr>
          <a:lstStyle/>
          <a:p>
            <a:r>
              <a:rPr lang="ar-SA" sz="2400" b="1" dirty="0"/>
              <a:t>قوة التعاطف: </a:t>
            </a:r>
          </a:p>
        </p:txBody>
      </p:sp>
      <p:sp>
        <p:nvSpPr>
          <p:cNvPr id="5" name="مربع نص 4"/>
          <p:cNvSpPr txBox="1"/>
          <p:nvPr/>
        </p:nvSpPr>
        <p:spPr>
          <a:xfrm>
            <a:off x="1362323" y="2486722"/>
            <a:ext cx="10290217" cy="2492990"/>
          </a:xfrm>
          <a:prstGeom prst="rect">
            <a:avLst/>
          </a:prstGeom>
          <a:noFill/>
        </p:spPr>
        <p:txBody>
          <a:bodyPr wrap="square" rtlCol="1">
            <a:spAutoFit/>
          </a:bodyPr>
          <a:lstStyle/>
          <a:p>
            <a:pPr marL="285750" indent="-285750">
              <a:buFont typeface="Arial" panose="020B0604020202020204" pitchFamily="34" charset="0"/>
              <a:buChar char="•"/>
            </a:pPr>
            <a:r>
              <a:rPr lang="ar-SA" sz="2000" dirty="0"/>
              <a:t>لا يمكن  ان نواجه التحديات الصعبة من حولنا إلا إذا كان التعليم  متأصلا في  العلاقات  البشرية  والتعاطف. التركيز الزائد على التكنولوجيا يجعلنا نغض الطرف عن السبب الرئيسي الذي من اجله نقوم بتعليم الطلاب.</a:t>
            </a:r>
          </a:p>
          <a:p>
            <a:pPr marL="285750" indent="-285750">
              <a:buFont typeface="Arial" panose="020B0604020202020204" pitchFamily="34" charset="0"/>
              <a:buChar char="•"/>
            </a:pPr>
            <a:endParaRPr lang="ar-SA" dirty="0">
              <a:highlight>
                <a:srgbClr val="C0C0C0"/>
              </a:highlight>
            </a:endParaRPr>
          </a:p>
          <a:p>
            <a:pPr marL="285750" indent="-285750">
              <a:buFont typeface="Arial" panose="020B0604020202020204" pitchFamily="34" charset="0"/>
              <a:buChar char="•"/>
            </a:pPr>
            <a:r>
              <a:rPr lang="ar-SA" sz="2000" dirty="0"/>
              <a:t>تجربة المعلم  مايكل </a:t>
            </a:r>
            <a:r>
              <a:rPr lang="ar-SA" sz="2000" dirty="0" err="1"/>
              <a:t>سوسيكل</a:t>
            </a:r>
            <a:r>
              <a:rPr lang="ar-SA" sz="2000" dirty="0"/>
              <a:t>( </a:t>
            </a:r>
            <a:r>
              <a:rPr lang="en-GB" sz="2000" dirty="0"/>
              <a:t>Michael </a:t>
            </a:r>
            <a:r>
              <a:rPr lang="en-GB" sz="2000" dirty="0" err="1"/>
              <a:t>Soskil</a:t>
            </a:r>
            <a:r>
              <a:rPr lang="ar-SA" sz="2000" dirty="0"/>
              <a:t> </a:t>
            </a:r>
            <a:r>
              <a:rPr lang="en-GB" sz="2000" dirty="0"/>
              <a:t> (</a:t>
            </a:r>
            <a:r>
              <a:rPr lang="ar-SA" sz="2000" dirty="0"/>
              <a:t>مدرس للعلوم في مدرسة ابتدائية في بنسلفانيا. يلهم العلماء الشباب لاستخدام فضولهم وتعلمهم لجعل العالم مكانا أفضل ،  وشاركه في رسالته حول تمكين الطلاب والتدريس من خلال التعاطف – معلمون وصانعو السياسات ورجال الاعمال والطلاب من جميع أنحاء العالم .ونال طلابه اهتماما دوليا للمبادرات التي تضمنت تصميم جسر لقرية ريفية في </a:t>
            </a:r>
            <a:r>
              <a:rPr lang="ar-SA" sz="2000" dirty="0" err="1"/>
              <a:t>افريقا</a:t>
            </a:r>
            <a:r>
              <a:rPr lang="ar-SA" sz="2000" dirty="0"/>
              <a:t>.</a:t>
            </a:r>
          </a:p>
          <a:p>
            <a:endParaRPr lang="ar-SA" dirty="0"/>
          </a:p>
        </p:txBody>
      </p:sp>
      <p:grpSp>
        <p:nvGrpSpPr>
          <p:cNvPr id="137" name="组合 3">
            <a:extLst>
              <a:ext uri="{FF2B5EF4-FFF2-40B4-BE49-F238E27FC236}">
                <a16:creationId xmlns:a16="http://schemas.microsoft.com/office/drawing/2014/main" id="{50A05CF2-0ABA-4841-96BC-0E127A70AF62}"/>
              </a:ext>
            </a:extLst>
          </p:cNvPr>
          <p:cNvGrpSpPr/>
          <p:nvPr/>
        </p:nvGrpSpPr>
        <p:grpSpPr>
          <a:xfrm rot="5400000">
            <a:off x="11639045" y="1690828"/>
            <a:ext cx="872730" cy="845741"/>
            <a:chOff x="807653" y="-3212006"/>
            <a:chExt cx="7108899" cy="6889060"/>
          </a:xfrm>
        </p:grpSpPr>
        <p:sp>
          <p:nvSpPr>
            <p:cNvPr id="138"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139"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cxnSp>
        <p:nvCxnSpPr>
          <p:cNvPr id="2" name="直接连接符 19">
            <a:extLst>
              <a:ext uri="{FF2B5EF4-FFF2-40B4-BE49-F238E27FC236}">
                <a16:creationId xmlns:a16="http://schemas.microsoft.com/office/drawing/2014/main" id="{00023664-B048-5CCF-8F7A-FB106DA6D9AA}"/>
              </a:ext>
            </a:extLst>
          </p:cNvPr>
          <p:cNvCxnSpPr>
            <a:cxnSpLocks/>
          </p:cNvCxnSpPr>
          <p:nvPr/>
        </p:nvCxnSpPr>
        <p:spPr>
          <a:xfrm>
            <a:off x="9498570" y="2002826"/>
            <a:ext cx="1715284"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0894866"/>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a:extLst>
              <a:ext uri="{FF2B5EF4-FFF2-40B4-BE49-F238E27FC236}">
                <a16:creationId xmlns:a16="http://schemas.microsoft.com/office/drawing/2014/main" id="{D37F7F73-E81C-4235-999F-94470CDA246A}"/>
              </a:ext>
            </a:extLst>
          </p:cNvPr>
          <p:cNvSpPr/>
          <p:nvPr/>
        </p:nvSpPr>
        <p:spPr>
          <a:xfrm rot="2758179" flipH="1">
            <a:off x="4452809" y="-3557614"/>
            <a:ext cx="4109247" cy="4268979"/>
          </a:xfrm>
          <a:prstGeom prst="roundRect">
            <a:avLst>
              <a:gd name="adj" fmla="val 25330"/>
            </a:avLst>
          </a:prstGeom>
          <a:solidFill>
            <a:srgbClr val="178A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矩形: 圆角 24">
            <a:extLst>
              <a:ext uri="{FF2B5EF4-FFF2-40B4-BE49-F238E27FC236}">
                <a16:creationId xmlns:a16="http://schemas.microsoft.com/office/drawing/2014/main" id="{0E599ADE-BBED-4D73-9F80-66EFC496C559}"/>
              </a:ext>
            </a:extLst>
          </p:cNvPr>
          <p:cNvSpPr/>
          <p:nvPr/>
        </p:nvSpPr>
        <p:spPr>
          <a:xfrm rot="2758179" flipH="1">
            <a:off x="5846089" y="6332946"/>
            <a:ext cx="5265703" cy="5238380"/>
          </a:xfrm>
          <a:prstGeom prst="roundRect">
            <a:avLst>
              <a:gd name="adj" fmla="val 25330"/>
            </a:avLst>
          </a:prstGeom>
          <a:solidFill>
            <a:srgbClr val="178A9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 name="مربع نص 2"/>
          <p:cNvSpPr txBox="1"/>
          <p:nvPr/>
        </p:nvSpPr>
        <p:spPr>
          <a:xfrm>
            <a:off x="9612776" y="1631673"/>
            <a:ext cx="1929851" cy="461664"/>
          </a:xfrm>
          <a:prstGeom prst="rect">
            <a:avLst/>
          </a:prstGeom>
          <a:noFill/>
        </p:spPr>
        <p:txBody>
          <a:bodyPr wrap="square" rtlCol="1">
            <a:spAutoFit/>
          </a:bodyPr>
          <a:lstStyle/>
          <a:p>
            <a:r>
              <a:rPr lang="ar-SA" sz="2400" b="1" dirty="0"/>
              <a:t>دور المعلمين:</a:t>
            </a:r>
          </a:p>
        </p:txBody>
      </p:sp>
      <p:sp>
        <p:nvSpPr>
          <p:cNvPr id="5" name="مربع نص 4"/>
          <p:cNvSpPr txBox="1"/>
          <p:nvPr/>
        </p:nvSpPr>
        <p:spPr>
          <a:xfrm>
            <a:off x="1616364" y="2845181"/>
            <a:ext cx="10262508" cy="1292662"/>
          </a:xfrm>
          <a:prstGeom prst="rect">
            <a:avLst/>
          </a:prstGeom>
          <a:noFill/>
        </p:spPr>
        <p:txBody>
          <a:bodyPr wrap="square" rtlCol="1">
            <a:spAutoFit/>
          </a:bodyPr>
          <a:lstStyle/>
          <a:p>
            <a:pPr marL="285750" indent="-285750">
              <a:buFont typeface="Arial" panose="020B0604020202020204" pitchFamily="34" charset="0"/>
              <a:buChar char="•"/>
            </a:pPr>
            <a:r>
              <a:rPr lang="ar-SA" sz="2000" dirty="0"/>
              <a:t>وقد أشارت الأبحاث إلى ان فعالية المعلمين من اهم العوامل الرئيسية داخل المدرسة في تحقيق  نجاح الطلاب وفي الوقت ذاته يؤثر المعلمون بشكل دائم في تنمية شخصية طلابهم باعتبارهم نماذج وقدوة لهم. لذلك لابد من تحقيق التوزان بين استخدام  التكنولوجيا والحاجة إلى الذكاء العاطفي.</a:t>
            </a:r>
            <a:endParaRPr lang="en-GB" sz="2000" dirty="0"/>
          </a:p>
          <a:p>
            <a:pPr marL="285750" indent="-285750">
              <a:buFont typeface="Arial" panose="020B0604020202020204" pitchFamily="34" charset="0"/>
              <a:buChar char="•"/>
            </a:pPr>
            <a:endParaRPr lang="ar-SA" dirty="0"/>
          </a:p>
        </p:txBody>
      </p:sp>
      <p:grpSp>
        <p:nvGrpSpPr>
          <p:cNvPr id="137" name="组合 3">
            <a:extLst>
              <a:ext uri="{FF2B5EF4-FFF2-40B4-BE49-F238E27FC236}">
                <a16:creationId xmlns:a16="http://schemas.microsoft.com/office/drawing/2014/main" id="{50A05CF2-0ABA-4841-96BC-0E127A70AF62}"/>
              </a:ext>
            </a:extLst>
          </p:cNvPr>
          <p:cNvGrpSpPr/>
          <p:nvPr/>
        </p:nvGrpSpPr>
        <p:grpSpPr>
          <a:xfrm rot="5400000">
            <a:off x="11651651" y="1651218"/>
            <a:ext cx="872730" cy="845741"/>
            <a:chOff x="807653" y="-3212006"/>
            <a:chExt cx="7108899" cy="6889060"/>
          </a:xfrm>
        </p:grpSpPr>
        <p:sp>
          <p:nvSpPr>
            <p:cNvPr id="138"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139"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cxnSp>
        <p:nvCxnSpPr>
          <p:cNvPr id="2" name="直接连接符 19">
            <a:extLst>
              <a:ext uri="{FF2B5EF4-FFF2-40B4-BE49-F238E27FC236}">
                <a16:creationId xmlns:a16="http://schemas.microsoft.com/office/drawing/2014/main" id="{3D088317-762C-E36D-716A-C648E4F51D18}"/>
              </a:ext>
            </a:extLst>
          </p:cNvPr>
          <p:cNvCxnSpPr>
            <a:cxnSpLocks/>
          </p:cNvCxnSpPr>
          <p:nvPr/>
        </p:nvCxnSpPr>
        <p:spPr>
          <a:xfrm>
            <a:off x="9827343" y="2290502"/>
            <a:ext cx="1715284"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8975667"/>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0A05CF2-0ABA-4841-96BC-0E127A70AF62}"/>
              </a:ext>
            </a:extLst>
          </p:cNvPr>
          <p:cNvGrpSpPr/>
          <p:nvPr/>
        </p:nvGrpSpPr>
        <p:grpSpPr>
          <a:xfrm rot="5400000">
            <a:off x="11745480" y="994885"/>
            <a:ext cx="872730" cy="845741"/>
            <a:chOff x="807653" y="-3212006"/>
            <a:chExt cx="7108899" cy="6889060"/>
          </a:xfrm>
        </p:grpSpPr>
        <p:sp>
          <p:nvSpPr>
            <p:cNvPr id="52"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55"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sp>
        <p:nvSpPr>
          <p:cNvPr id="34" name="矩形: 圆角 33">
            <a:extLst>
              <a:ext uri="{FF2B5EF4-FFF2-40B4-BE49-F238E27FC236}">
                <a16:creationId xmlns:a16="http://schemas.microsoft.com/office/drawing/2014/main" id="{968849E7-E90E-4233-BBF3-1917B5957BFE}"/>
              </a:ext>
            </a:extLst>
          </p:cNvPr>
          <p:cNvSpPr/>
          <p:nvPr/>
        </p:nvSpPr>
        <p:spPr>
          <a:xfrm rot="18841821">
            <a:off x="9634907" y="6358772"/>
            <a:ext cx="1181467" cy="1181467"/>
          </a:xfrm>
          <a:prstGeom prst="roundRect">
            <a:avLst>
              <a:gd name="adj" fmla="val 35368"/>
            </a:avLst>
          </a:prstGeom>
          <a:solidFill>
            <a:srgbClr val="178A9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5" name="矩形: 圆角 34">
            <a:extLst>
              <a:ext uri="{FF2B5EF4-FFF2-40B4-BE49-F238E27FC236}">
                <a16:creationId xmlns:a16="http://schemas.microsoft.com/office/drawing/2014/main" id="{E251FA8C-F260-47E2-AF58-5C2C72938566}"/>
              </a:ext>
            </a:extLst>
          </p:cNvPr>
          <p:cNvSpPr/>
          <p:nvPr/>
        </p:nvSpPr>
        <p:spPr>
          <a:xfrm rot="18841821">
            <a:off x="10993945" y="4446002"/>
            <a:ext cx="3033340" cy="3033339"/>
          </a:xfrm>
          <a:prstGeom prst="roundRect">
            <a:avLst>
              <a:gd name="adj" fmla="val 21708"/>
            </a:avLst>
          </a:prstGeom>
          <a:solidFill>
            <a:srgbClr val="178A9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8" name="组合 7">
            <a:extLst>
              <a:ext uri="{FF2B5EF4-FFF2-40B4-BE49-F238E27FC236}">
                <a16:creationId xmlns:a16="http://schemas.microsoft.com/office/drawing/2014/main" id="{1244B811-69A6-4A95-B602-7EB58946ACE8}"/>
              </a:ext>
            </a:extLst>
          </p:cNvPr>
          <p:cNvGrpSpPr/>
          <p:nvPr/>
        </p:nvGrpSpPr>
        <p:grpSpPr>
          <a:xfrm>
            <a:off x="3685307" y="2134843"/>
            <a:ext cx="7951717" cy="1028393"/>
            <a:chOff x="1215160" y="2065161"/>
            <a:chExt cx="8016607" cy="1099842"/>
          </a:xfrm>
        </p:grpSpPr>
        <p:grpSp>
          <p:nvGrpSpPr>
            <p:cNvPr id="5" name="组合 4">
              <a:extLst>
                <a:ext uri="{FF2B5EF4-FFF2-40B4-BE49-F238E27FC236}">
                  <a16:creationId xmlns:a16="http://schemas.microsoft.com/office/drawing/2014/main" id="{7F8EE006-F9B8-41AB-B8ED-5688F193976C}"/>
                </a:ext>
              </a:extLst>
            </p:cNvPr>
            <p:cNvGrpSpPr/>
            <p:nvPr/>
          </p:nvGrpSpPr>
          <p:grpSpPr>
            <a:xfrm>
              <a:off x="1215160" y="2065161"/>
              <a:ext cx="8016607" cy="1099842"/>
              <a:chOff x="1215160" y="2065161"/>
              <a:chExt cx="8016607" cy="1099842"/>
            </a:xfrm>
          </p:grpSpPr>
          <p:sp>
            <p:nvSpPr>
              <p:cNvPr id="38" name="Google Shape;268;p18">
                <a:extLst>
                  <a:ext uri="{FF2B5EF4-FFF2-40B4-BE49-F238E27FC236}">
                    <a16:creationId xmlns:a16="http://schemas.microsoft.com/office/drawing/2014/main" id="{8586EDE4-190E-4655-9996-354E7F07DA8C}"/>
                  </a:ext>
                </a:extLst>
              </p:cNvPr>
              <p:cNvSpPr/>
              <p:nvPr/>
            </p:nvSpPr>
            <p:spPr>
              <a:xfrm>
                <a:off x="1731330" y="2065161"/>
                <a:ext cx="1420491" cy="1051901"/>
              </a:xfrm>
              <a:custGeom>
                <a:avLst/>
                <a:gdLst/>
                <a:ahLst/>
                <a:cxnLst/>
                <a:rect l="l" t="t" r="r" b="b"/>
                <a:pathLst>
                  <a:path w="26711" h="18486" extrusionOk="0">
                    <a:moveTo>
                      <a:pt x="1" y="0"/>
                    </a:moveTo>
                    <a:lnTo>
                      <a:pt x="1768" y="18486"/>
                    </a:lnTo>
                    <a:lnTo>
                      <a:pt x="26710" y="18486"/>
                    </a:lnTo>
                    <a:lnTo>
                      <a:pt x="25181" y="2175"/>
                    </a:lnTo>
                    <a:cubicBezTo>
                      <a:pt x="25045" y="951"/>
                      <a:pt x="23992" y="0"/>
                      <a:pt x="22768" y="0"/>
                    </a:cubicBezTo>
                    <a:close/>
                  </a:path>
                </a:pathLst>
              </a:custGeom>
              <a:solidFill>
                <a:srgbClr val="178A9E"/>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46" name="Google Shape;270;p18">
                <a:extLst>
                  <a:ext uri="{FF2B5EF4-FFF2-40B4-BE49-F238E27FC236}">
                    <a16:creationId xmlns:a16="http://schemas.microsoft.com/office/drawing/2014/main" id="{7C537DA1-3CFF-4CEB-A74E-AB8D1016D57C}"/>
                  </a:ext>
                </a:extLst>
              </p:cNvPr>
              <p:cNvSpPr/>
              <p:nvPr/>
            </p:nvSpPr>
            <p:spPr>
              <a:xfrm>
                <a:off x="1215160" y="2114781"/>
                <a:ext cx="8016607" cy="916647"/>
              </a:xfrm>
              <a:prstGeom prst="roundRect">
                <a:avLst>
                  <a:gd name="adj" fmla="val 50000"/>
                </a:avLst>
              </a:prstGeom>
              <a:solidFill>
                <a:srgbClr val="FFFFFF"/>
              </a:solidFill>
              <a:ln w="9525" cap="flat" cmpd="sng">
                <a:solidFill>
                  <a:srgbClr val="04738C"/>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41" name="Google Shape;273;p18">
                <a:extLst>
                  <a:ext uri="{FF2B5EF4-FFF2-40B4-BE49-F238E27FC236}">
                    <a16:creationId xmlns:a16="http://schemas.microsoft.com/office/drawing/2014/main" id="{34195017-D26D-4693-9169-4EFD3878EBE6}"/>
                  </a:ext>
                </a:extLst>
              </p:cNvPr>
              <p:cNvSpPr/>
              <p:nvPr/>
            </p:nvSpPr>
            <p:spPr>
              <a:xfrm>
                <a:off x="1731329" y="2065163"/>
                <a:ext cx="327163" cy="976506"/>
              </a:xfrm>
              <a:custGeom>
                <a:avLst/>
                <a:gdLst/>
                <a:ahLst/>
                <a:cxnLst/>
                <a:rect l="l" t="t" r="r" b="b"/>
                <a:pathLst>
                  <a:path w="6152" h="17161" extrusionOk="0">
                    <a:moveTo>
                      <a:pt x="1" y="0"/>
                    </a:moveTo>
                    <a:lnTo>
                      <a:pt x="3059" y="17161"/>
                    </a:lnTo>
                    <a:lnTo>
                      <a:pt x="6152" y="17161"/>
                    </a:lnTo>
                    <a:lnTo>
                      <a:pt x="1" y="0"/>
                    </a:lnTo>
                    <a:close/>
                  </a:path>
                </a:pathLst>
              </a:custGeom>
              <a:solidFill>
                <a:schemeClr val="bg1">
                  <a:lumMod val="50000"/>
                  <a:alpha val="11980"/>
                </a:scheme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42" name="Google Shape;274;p18">
                <a:extLst>
                  <a:ext uri="{FF2B5EF4-FFF2-40B4-BE49-F238E27FC236}">
                    <a16:creationId xmlns:a16="http://schemas.microsoft.com/office/drawing/2014/main" id="{1DC0AEFE-02FD-467F-972F-CFDC155B88B7}"/>
                  </a:ext>
                </a:extLst>
              </p:cNvPr>
              <p:cNvSpPr/>
              <p:nvPr/>
            </p:nvSpPr>
            <p:spPr>
              <a:xfrm>
                <a:off x="1727176" y="2070540"/>
                <a:ext cx="1693357" cy="1094463"/>
              </a:xfrm>
              <a:custGeom>
                <a:avLst/>
                <a:gdLst/>
                <a:ahLst/>
                <a:cxnLst/>
                <a:rect l="l" t="t" r="r" b="b"/>
                <a:pathLst>
                  <a:path w="31842" h="19234" extrusionOk="0">
                    <a:moveTo>
                      <a:pt x="1" y="0"/>
                    </a:moveTo>
                    <a:lnTo>
                      <a:pt x="1156" y="3262"/>
                    </a:lnTo>
                    <a:lnTo>
                      <a:pt x="1564" y="4418"/>
                    </a:lnTo>
                    <a:lnTo>
                      <a:pt x="6899" y="19233"/>
                    </a:lnTo>
                    <a:lnTo>
                      <a:pt x="31841" y="19233"/>
                    </a:lnTo>
                    <a:lnTo>
                      <a:pt x="26540" y="4418"/>
                    </a:lnTo>
                    <a:lnTo>
                      <a:pt x="26133" y="3262"/>
                    </a:lnTo>
                    <a:lnTo>
                      <a:pt x="25759" y="2277"/>
                    </a:lnTo>
                    <a:cubicBezTo>
                      <a:pt x="25283" y="917"/>
                      <a:pt x="23992" y="0"/>
                      <a:pt x="22531" y="0"/>
                    </a:cubicBezTo>
                    <a:close/>
                  </a:path>
                </a:pathLst>
              </a:custGeom>
              <a:solidFill>
                <a:srgbClr val="1CAAC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43" name="Google Shape;275;p18">
                <a:extLst>
                  <a:ext uri="{FF2B5EF4-FFF2-40B4-BE49-F238E27FC236}">
                    <a16:creationId xmlns:a16="http://schemas.microsoft.com/office/drawing/2014/main" id="{50C38957-1079-4296-8BD9-BFEA8A282CC4}"/>
                  </a:ext>
                </a:extLst>
              </p:cNvPr>
              <p:cNvSpPr/>
              <p:nvPr/>
            </p:nvSpPr>
            <p:spPr>
              <a:xfrm>
                <a:off x="1997037" y="2237290"/>
                <a:ext cx="1180117" cy="725167"/>
              </a:xfrm>
              <a:custGeom>
                <a:avLst/>
                <a:gdLst/>
                <a:ahLst/>
                <a:cxnLst/>
                <a:rect l="l" t="t" r="r" b="b"/>
                <a:pathLst>
                  <a:path w="22191" h="12744" extrusionOk="0">
                    <a:moveTo>
                      <a:pt x="0" y="0"/>
                    </a:moveTo>
                    <a:lnTo>
                      <a:pt x="4452" y="12743"/>
                    </a:lnTo>
                    <a:lnTo>
                      <a:pt x="22190" y="12743"/>
                    </a:lnTo>
                    <a:lnTo>
                      <a:pt x="18078" y="1156"/>
                    </a:lnTo>
                    <a:lnTo>
                      <a:pt x="17705" y="0"/>
                    </a:lnTo>
                    <a:close/>
                  </a:path>
                </a:pathLst>
              </a:custGeom>
              <a:solidFill>
                <a:schemeClr val="bg1"/>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dirty="0">
                  <a:ln>
                    <a:noFill/>
                  </a:ln>
                  <a:solidFill>
                    <a:srgbClr val="1AB89B"/>
                  </a:solidFill>
                  <a:effectLst/>
                  <a:uLnTx/>
                  <a:uFillTx/>
                  <a:cs typeface="+mn-ea"/>
                  <a:sym typeface="+mn-lt"/>
                </a:endParaRPr>
              </a:p>
            </p:txBody>
          </p:sp>
          <p:sp>
            <p:nvSpPr>
              <p:cNvPr id="2" name="文本框 1">
                <a:extLst>
                  <a:ext uri="{FF2B5EF4-FFF2-40B4-BE49-F238E27FC236}">
                    <a16:creationId xmlns:a16="http://schemas.microsoft.com/office/drawing/2014/main" id="{ED8BEF24-97BD-40CA-A7B2-9B690AA709F4}"/>
                  </a:ext>
                </a:extLst>
              </p:cNvPr>
              <p:cNvSpPr txBox="1"/>
              <p:nvPr/>
            </p:nvSpPr>
            <p:spPr>
              <a:xfrm>
                <a:off x="1927098" y="2393125"/>
                <a:ext cx="1319996" cy="270306"/>
              </a:xfrm>
              <a:prstGeom prst="rect">
                <a:avLst/>
              </a:prstGeom>
              <a:noFill/>
            </p:spPr>
            <p:txBody>
              <a:bodyPr wrap="square" rtlCol="0">
                <a:spAutoFit/>
              </a:bodyPr>
              <a:lstStyle/>
              <a:p>
                <a:pPr algn="ctr"/>
                <a:r>
                  <a:rPr lang="ar-SA" altLang="zh-CN" dirty="0">
                    <a:solidFill>
                      <a:schemeClr val="tx1">
                        <a:lumMod val="75000"/>
                        <a:lumOff val="25000"/>
                      </a:schemeClr>
                    </a:solidFill>
                    <a:cs typeface="+mn-ea"/>
                    <a:sym typeface="+mn-lt"/>
                  </a:rPr>
                  <a:t>1</a:t>
                </a:r>
                <a:endParaRPr lang="zh-CN" altLang="en-US" dirty="0">
                  <a:solidFill>
                    <a:schemeClr val="tx1">
                      <a:lumMod val="75000"/>
                      <a:lumOff val="25000"/>
                    </a:schemeClr>
                  </a:solidFill>
                  <a:cs typeface="+mn-ea"/>
                  <a:sym typeface="+mn-lt"/>
                </a:endParaRPr>
              </a:p>
            </p:txBody>
          </p:sp>
          <p:sp>
            <p:nvSpPr>
              <p:cNvPr id="85" name="文本框 84">
                <a:extLst>
                  <a:ext uri="{FF2B5EF4-FFF2-40B4-BE49-F238E27FC236}">
                    <a16:creationId xmlns:a16="http://schemas.microsoft.com/office/drawing/2014/main" id="{41777B16-E05E-4BD0-B730-61D6DD6ED1E0}"/>
                  </a:ext>
                </a:extLst>
              </p:cNvPr>
              <p:cNvSpPr txBox="1"/>
              <p:nvPr/>
            </p:nvSpPr>
            <p:spPr>
              <a:xfrm>
                <a:off x="3490472" y="2176241"/>
                <a:ext cx="4827263" cy="321948"/>
              </a:xfrm>
              <a:prstGeom prst="rect">
                <a:avLst/>
              </a:prstGeom>
              <a:noFill/>
            </p:spPr>
            <p:txBody>
              <a:bodyPr wrap="square">
                <a:spAutoFit/>
              </a:bodyPr>
              <a:lstStyle/>
              <a:p>
                <a:pPr>
                  <a:lnSpc>
                    <a:spcPts val="2000"/>
                  </a:lnSpc>
                </a:pPr>
                <a:endParaRPr lang="zh-CN" altLang="en-US" sz="1100" spc="100" dirty="0">
                  <a:solidFill>
                    <a:schemeClr val="tx1">
                      <a:lumMod val="50000"/>
                      <a:lumOff val="50000"/>
                    </a:schemeClr>
                  </a:solidFill>
                  <a:cs typeface="+mn-ea"/>
                  <a:sym typeface="+mn-lt"/>
                </a:endParaRPr>
              </a:p>
            </p:txBody>
          </p:sp>
        </p:grpSp>
        <p:sp>
          <p:nvSpPr>
            <p:cNvPr id="74" name="Google Shape;302;p18">
              <a:extLst>
                <a:ext uri="{FF2B5EF4-FFF2-40B4-BE49-F238E27FC236}">
                  <a16:creationId xmlns:a16="http://schemas.microsoft.com/office/drawing/2014/main" id="{FA0BFE4E-2E52-4CB8-947C-A3BE8F716D28}"/>
                </a:ext>
              </a:extLst>
            </p:cNvPr>
            <p:cNvSpPr/>
            <p:nvPr/>
          </p:nvSpPr>
          <p:spPr>
            <a:xfrm>
              <a:off x="8627134" y="2503909"/>
              <a:ext cx="916" cy="1355"/>
            </a:xfrm>
            <a:custGeom>
              <a:avLst/>
              <a:gdLst/>
              <a:ahLst/>
              <a:cxnLst/>
              <a:rect l="l" t="t" r="r" b="b"/>
              <a:pathLst>
                <a:path w="25" h="37" extrusionOk="0">
                  <a:moveTo>
                    <a:pt x="24" y="1"/>
                  </a:moveTo>
                  <a:lnTo>
                    <a:pt x="12" y="24"/>
                  </a:lnTo>
                  <a:cubicBezTo>
                    <a:pt x="12" y="24"/>
                    <a:pt x="0" y="24"/>
                    <a:pt x="0" y="36"/>
                  </a:cubicBezTo>
                  <a:cubicBezTo>
                    <a:pt x="12" y="24"/>
                    <a:pt x="24" y="24"/>
                    <a:pt x="24" y="1"/>
                  </a:cubicBezTo>
                  <a:close/>
                </a:path>
              </a:pathLst>
            </a:custGeom>
            <a:solidFill>
              <a:srgbClr val="04738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grpSp>
      <p:grpSp>
        <p:nvGrpSpPr>
          <p:cNvPr id="86" name="组合 85">
            <a:extLst>
              <a:ext uri="{FF2B5EF4-FFF2-40B4-BE49-F238E27FC236}">
                <a16:creationId xmlns:a16="http://schemas.microsoft.com/office/drawing/2014/main" id="{701096F6-2EFE-414B-90B5-F3B2227DD7F4}"/>
              </a:ext>
            </a:extLst>
          </p:cNvPr>
          <p:cNvGrpSpPr/>
          <p:nvPr/>
        </p:nvGrpSpPr>
        <p:grpSpPr>
          <a:xfrm>
            <a:off x="3685308" y="3418834"/>
            <a:ext cx="7951717" cy="1005679"/>
            <a:chOff x="1222074" y="2065161"/>
            <a:chExt cx="8016607" cy="1099843"/>
          </a:xfrm>
        </p:grpSpPr>
        <p:sp>
          <p:nvSpPr>
            <p:cNvPr id="87" name="Google Shape;268;p18">
              <a:extLst>
                <a:ext uri="{FF2B5EF4-FFF2-40B4-BE49-F238E27FC236}">
                  <a16:creationId xmlns:a16="http://schemas.microsoft.com/office/drawing/2014/main" id="{E550B83F-7F51-4844-B31E-E5D9E5426BFF}"/>
                </a:ext>
              </a:extLst>
            </p:cNvPr>
            <p:cNvSpPr/>
            <p:nvPr/>
          </p:nvSpPr>
          <p:spPr>
            <a:xfrm>
              <a:off x="1731330" y="2065161"/>
              <a:ext cx="1420491" cy="1051901"/>
            </a:xfrm>
            <a:custGeom>
              <a:avLst/>
              <a:gdLst/>
              <a:ahLst/>
              <a:cxnLst/>
              <a:rect l="l" t="t" r="r" b="b"/>
              <a:pathLst>
                <a:path w="26711" h="18486" extrusionOk="0">
                  <a:moveTo>
                    <a:pt x="1" y="0"/>
                  </a:moveTo>
                  <a:lnTo>
                    <a:pt x="1768" y="18486"/>
                  </a:lnTo>
                  <a:lnTo>
                    <a:pt x="26710" y="18486"/>
                  </a:lnTo>
                  <a:lnTo>
                    <a:pt x="25181" y="2175"/>
                  </a:lnTo>
                  <a:cubicBezTo>
                    <a:pt x="25045" y="951"/>
                    <a:pt x="23992" y="0"/>
                    <a:pt x="22768" y="0"/>
                  </a:cubicBezTo>
                  <a:close/>
                </a:path>
              </a:pathLst>
            </a:custGeom>
            <a:solidFill>
              <a:schemeClr val="tx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94" name="Google Shape;270;p18">
              <a:extLst>
                <a:ext uri="{FF2B5EF4-FFF2-40B4-BE49-F238E27FC236}">
                  <a16:creationId xmlns:a16="http://schemas.microsoft.com/office/drawing/2014/main" id="{5FF9FD38-CCF2-4FCB-8211-892B48836A12}"/>
                </a:ext>
              </a:extLst>
            </p:cNvPr>
            <p:cNvSpPr/>
            <p:nvPr/>
          </p:nvSpPr>
          <p:spPr>
            <a:xfrm>
              <a:off x="1222074" y="2147657"/>
              <a:ext cx="8016607" cy="916647"/>
            </a:xfrm>
            <a:prstGeom prst="roundRect">
              <a:avLst>
                <a:gd name="adj" fmla="val 50000"/>
              </a:avLst>
            </a:prstGeom>
            <a:solidFill>
              <a:srgbClr val="FFFFFF"/>
            </a:solidFill>
            <a:ln w="9525" cap="flat" cmpd="sng">
              <a:solidFill>
                <a:schemeClr val="tx2"/>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89" name="Google Shape;273;p18">
              <a:extLst>
                <a:ext uri="{FF2B5EF4-FFF2-40B4-BE49-F238E27FC236}">
                  <a16:creationId xmlns:a16="http://schemas.microsoft.com/office/drawing/2014/main" id="{402DF952-79B7-44FC-A67B-197BD81614A4}"/>
                </a:ext>
              </a:extLst>
            </p:cNvPr>
            <p:cNvSpPr/>
            <p:nvPr/>
          </p:nvSpPr>
          <p:spPr>
            <a:xfrm>
              <a:off x="1731329" y="2065163"/>
              <a:ext cx="327163" cy="976506"/>
            </a:xfrm>
            <a:custGeom>
              <a:avLst/>
              <a:gdLst/>
              <a:ahLst/>
              <a:cxnLst/>
              <a:rect l="l" t="t" r="r" b="b"/>
              <a:pathLst>
                <a:path w="6152" h="17161" extrusionOk="0">
                  <a:moveTo>
                    <a:pt x="1" y="0"/>
                  </a:moveTo>
                  <a:lnTo>
                    <a:pt x="3059" y="17161"/>
                  </a:lnTo>
                  <a:lnTo>
                    <a:pt x="6152" y="17161"/>
                  </a:lnTo>
                  <a:lnTo>
                    <a:pt x="1" y="0"/>
                  </a:lnTo>
                  <a:close/>
                </a:path>
              </a:pathLst>
            </a:custGeom>
            <a:solidFill>
              <a:schemeClr val="bg1">
                <a:lumMod val="50000"/>
                <a:alpha val="11980"/>
              </a:scheme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90" name="Google Shape;274;p18">
              <a:extLst>
                <a:ext uri="{FF2B5EF4-FFF2-40B4-BE49-F238E27FC236}">
                  <a16:creationId xmlns:a16="http://schemas.microsoft.com/office/drawing/2014/main" id="{D4C1F276-87DB-4DA7-9DF6-20A1DD0FB83E}"/>
                </a:ext>
              </a:extLst>
            </p:cNvPr>
            <p:cNvSpPr/>
            <p:nvPr/>
          </p:nvSpPr>
          <p:spPr>
            <a:xfrm>
              <a:off x="1727176" y="2070540"/>
              <a:ext cx="1693357" cy="1094464"/>
            </a:xfrm>
            <a:custGeom>
              <a:avLst/>
              <a:gdLst/>
              <a:ahLst/>
              <a:cxnLst/>
              <a:rect l="l" t="t" r="r" b="b"/>
              <a:pathLst>
                <a:path w="31842" h="19234" extrusionOk="0">
                  <a:moveTo>
                    <a:pt x="1" y="0"/>
                  </a:moveTo>
                  <a:lnTo>
                    <a:pt x="1156" y="3262"/>
                  </a:lnTo>
                  <a:lnTo>
                    <a:pt x="1564" y="4418"/>
                  </a:lnTo>
                  <a:lnTo>
                    <a:pt x="6899" y="19233"/>
                  </a:lnTo>
                  <a:lnTo>
                    <a:pt x="31841" y="19233"/>
                  </a:lnTo>
                  <a:lnTo>
                    <a:pt x="26540" y="4418"/>
                  </a:lnTo>
                  <a:lnTo>
                    <a:pt x="26133" y="3262"/>
                  </a:lnTo>
                  <a:lnTo>
                    <a:pt x="25759" y="2277"/>
                  </a:lnTo>
                  <a:cubicBezTo>
                    <a:pt x="25283" y="917"/>
                    <a:pt x="23992" y="0"/>
                    <a:pt x="22531" y="0"/>
                  </a:cubicBezTo>
                  <a:close/>
                </a:path>
              </a:pathLst>
            </a:custGeom>
            <a:solidFill>
              <a:schemeClr val="tx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91" name="Google Shape;275;p18">
              <a:extLst>
                <a:ext uri="{FF2B5EF4-FFF2-40B4-BE49-F238E27FC236}">
                  <a16:creationId xmlns:a16="http://schemas.microsoft.com/office/drawing/2014/main" id="{919A37B0-7051-49E9-9BA4-695993083393}"/>
                </a:ext>
              </a:extLst>
            </p:cNvPr>
            <p:cNvSpPr/>
            <p:nvPr/>
          </p:nvSpPr>
          <p:spPr>
            <a:xfrm>
              <a:off x="1997037" y="2237290"/>
              <a:ext cx="1180117" cy="725167"/>
            </a:xfrm>
            <a:custGeom>
              <a:avLst/>
              <a:gdLst/>
              <a:ahLst/>
              <a:cxnLst/>
              <a:rect l="l" t="t" r="r" b="b"/>
              <a:pathLst>
                <a:path w="22191" h="12744" extrusionOk="0">
                  <a:moveTo>
                    <a:pt x="0" y="0"/>
                  </a:moveTo>
                  <a:lnTo>
                    <a:pt x="4452" y="12743"/>
                  </a:lnTo>
                  <a:lnTo>
                    <a:pt x="22190" y="12743"/>
                  </a:lnTo>
                  <a:lnTo>
                    <a:pt x="18078" y="1156"/>
                  </a:lnTo>
                  <a:lnTo>
                    <a:pt x="17705" y="0"/>
                  </a:lnTo>
                  <a:close/>
                </a:path>
              </a:pathLst>
            </a:custGeom>
            <a:solidFill>
              <a:schemeClr val="bg1"/>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dirty="0">
                <a:ln>
                  <a:noFill/>
                </a:ln>
                <a:solidFill>
                  <a:srgbClr val="1AB89B"/>
                </a:solidFill>
                <a:effectLst/>
                <a:uLnTx/>
                <a:uFillTx/>
                <a:cs typeface="+mn-ea"/>
                <a:sym typeface="+mn-lt"/>
              </a:endParaRPr>
            </a:p>
          </p:txBody>
        </p:sp>
        <p:sp>
          <p:nvSpPr>
            <p:cNvPr id="92" name="文本框 91">
              <a:extLst>
                <a:ext uri="{FF2B5EF4-FFF2-40B4-BE49-F238E27FC236}">
                  <a16:creationId xmlns:a16="http://schemas.microsoft.com/office/drawing/2014/main" id="{E7150E4F-D257-4AB3-B3F2-65EA6293AA0E}"/>
                </a:ext>
              </a:extLst>
            </p:cNvPr>
            <p:cNvSpPr txBox="1"/>
            <p:nvPr/>
          </p:nvSpPr>
          <p:spPr>
            <a:xfrm>
              <a:off x="1927098" y="2393125"/>
              <a:ext cx="1319996" cy="305594"/>
            </a:xfrm>
            <a:prstGeom prst="rect">
              <a:avLst/>
            </a:prstGeom>
            <a:noFill/>
          </p:spPr>
          <p:txBody>
            <a:bodyPr wrap="square" rtlCol="0">
              <a:spAutoFit/>
            </a:bodyPr>
            <a:lstStyle/>
            <a:p>
              <a:pPr algn="ctr"/>
              <a:r>
                <a:rPr lang="ar-SA" altLang="zh-CN" dirty="0">
                  <a:solidFill>
                    <a:schemeClr val="tx1">
                      <a:lumMod val="75000"/>
                      <a:lumOff val="25000"/>
                    </a:schemeClr>
                  </a:solidFill>
                  <a:cs typeface="+mn-ea"/>
                  <a:sym typeface="+mn-lt"/>
                </a:rPr>
                <a:t>2</a:t>
              </a:r>
              <a:endParaRPr lang="zh-CN" altLang="en-US" dirty="0">
                <a:solidFill>
                  <a:schemeClr val="tx1">
                    <a:lumMod val="75000"/>
                    <a:lumOff val="25000"/>
                  </a:schemeClr>
                </a:solidFill>
                <a:cs typeface="+mn-ea"/>
                <a:sym typeface="+mn-lt"/>
              </a:endParaRPr>
            </a:p>
          </p:txBody>
        </p:sp>
        <p:sp>
          <p:nvSpPr>
            <p:cNvPr id="93" name="文本框 92">
              <a:extLst>
                <a:ext uri="{FF2B5EF4-FFF2-40B4-BE49-F238E27FC236}">
                  <a16:creationId xmlns:a16="http://schemas.microsoft.com/office/drawing/2014/main" id="{D0C1227B-2222-4150-A0C7-F776E4C7E732}"/>
                </a:ext>
              </a:extLst>
            </p:cNvPr>
            <p:cNvSpPr txBox="1"/>
            <p:nvPr/>
          </p:nvSpPr>
          <p:spPr>
            <a:xfrm>
              <a:off x="3490472" y="2176241"/>
              <a:ext cx="4827263" cy="266387"/>
            </a:xfrm>
            <a:prstGeom prst="rect">
              <a:avLst/>
            </a:prstGeom>
            <a:noFill/>
          </p:spPr>
          <p:txBody>
            <a:bodyPr wrap="square">
              <a:spAutoFit/>
            </a:bodyPr>
            <a:lstStyle/>
            <a:p>
              <a:pPr>
                <a:lnSpc>
                  <a:spcPts val="2000"/>
                </a:lnSpc>
              </a:pPr>
              <a:endParaRPr lang="zh-CN" altLang="en-US" sz="1100" spc="100" dirty="0">
                <a:solidFill>
                  <a:schemeClr val="tx1">
                    <a:lumMod val="50000"/>
                    <a:lumOff val="50000"/>
                  </a:schemeClr>
                </a:solidFill>
                <a:cs typeface="+mn-ea"/>
                <a:sym typeface="+mn-lt"/>
              </a:endParaRPr>
            </a:p>
          </p:txBody>
        </p:sp>
      </p:grpSp>
      <p:grpSp>
        <p:nvGrpSpPr>
          <p:cNvPr id="96" name="组合 95">
            <a:extLst>
              <a:ext uri="{FF2B5EF4-FFF2-40B4-BE49-F238E27FC236}">
                <a16:creationId xmlns:a16="http://schemas.microsoft.com/office/drawing/2014/main" id="{98941A5C-93E7-4E65-B6CD-4F17D5A1F363}"/>
              </a:ext>
            </a:extLst>
          </p:cNvPr>
          <p:cNvGrpSpPr/>
          <p:nvPr/>
        </p:nvGrpSpPr>
        <p:grpSpPr>
          <a:xfrm>
            <a:off x="3544750" y="4850864"/>
            <a:ext cx="8225578" cy="1094766"/>
            <a:chOff x="1222074" y="2065161"/>
            <a:chExt cx="8016607" cy="1099843"/>
          </a:xfrm>
        </p:grpSpPr>
        <p:sp>
          <p:nvSpPr>
            <p:cNvPr id="97" name="Google Shape;268;p18">
              <a:extLst>
                <a:ext uri="{FF2B5EF4-FFF2-40B4-BE49-F238E27FC236}">
                  <a16:creationId xmlns:a16="http://schemas.microsoft.com/office/drawing/2014/main" id="{444D3177-9C85-4A1F-B026-5000ACE401F2}"/>
                </a:ext>
              </a:extLst>
            </p:cNvPr>
            <p:cNvSpPr/>
            <p:nvPr/>
          </p:nvSpPr>
          <p:spPr>
            <a:xfrm>
              <a:off x="1731330" y="2065161"/>
              <a:ext cx="1420491" cy="1051901"/>
            </a:xfrm>
            <a:custGeom>
              <a:avLst/>
              <a:gdLst/>
              <a:ahLst/>
              <a:cxnLst/>
              <a:rect l="l" t="t" r="r" b="b"/>
              <a:pathLst>
                <a:path w="26711" h="18486" extrusionOk="0">
                  <a:moveTo>
                    <a:pt x="1" y="0"/>
                  </a:moveTo>
                  <a:lnTo>
                    <a:pt x="1768" y="18486"/>
                  </a:lnTo>
                  <a:lnTo>
                    <a:pt x="26710" y="18486"/>
                  </a:lnTo>
                  <a:lnTo>
                    <a:pt x="25181" y="2175"/>
                  </a:lnTo>
                  <a:cubicBezTo>
                    <a:pt x="25045" y="951"/>
                    <a:pt x="23992" y="0"/>
                    <a:pt x="22768" y="0"/>
                  </a:cubicBezTo>
                  <a:close/>
                </a:path>
              </a:pathLst>
            </a:custGeom>
            <a:solidFill>
              <a:srgbClr val="178A9E"/>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104" name="Google Shape;270;p18">
              <a:extLst>
                <a:ext uri="{FF2B5EF4-FFF2-40B4-BE49-F238E27FC236}">
                  <a16:creationId xmlns:a16="http://schemas.microsoft.com/office/drawing/2014/main" id="{AEDBD68C-7B8F-459B-BAD0-AAF7DF1E7E3A}"/>
                </a:ext>
              </a:extLst>
            </p:cNvPr>
            <p:cNvSpPr/>
            <p:nvPr/>
          </p:nvSpPr>
          <p:spPr>
            <a:xfrm>
              <a:off x="1222074" y="2147657"/>
              <a:ext cx="8016607" cy="916647"/>
            </a:xfrm>
            <a:prstGeom prst="roundRect">
              <a:avLst>
                <a:gd name="adj" fmla="val 50000"/>
              </a:avLst>
            </a:prstGeom>
            <a:solidFill>
              <a:srgbClr val="FFFFFF"/>
            </a:solidFill>
            <a:ln w="9525" cap="flat" cmpd="sng">
              <a:solidFill>
                <a:srgbClr val="04738C"/>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99" name="Google Shape;273;p18">
              <a:extLst>
                <a:ext uri="{FF2B5EF4-FFF2-40B4-BE49-F238E27FC236}">
                  <a16:creationId xmlns:a16="http://schemas.microsoft.com/office/drawing/2014/main" id="{A3F4E006-669C-4523-A7AB-431375178E50}"/>
                </a:ext>
              </a:extLst>
            </p:cNvPr>
            <p:cNvSpPr/>
            <p:nvPr/>
          </p:nvSpPr>
          <p:spPr>
            <a:xfrm>
              <a:off x="1731329" y="2065163"/>
              <a:ext cx="327163" cy="976506"/>
            </a:xfrm>
            <a:custGeom>
              <a:avLst/>
              <a:gdLst/>
              <a:ahLst/>
              <a:cxnLst/>
              <a:rect l="l" t="t" r="r" b="b"/>
              <a:pathLst>
                <a:path w="6152" h="17161" extrusionOk="0">
                  <a:moveTo>
                    <a:pt x="1" y="0"/>
                  </a:moveTo>
                  <a:lnTo>
                    <a:pt x="3059" y="17161"/>
                  </a:lnTo>
                  <a:lnTo>
                    <a:pt x="6152" y="17161"/>
                  </a:lnTo>
                  <a:lnTo>
                    <a:pt x="1" y="0"/>
                  </a:lnTo>
                  <a:close/>
                </a:path>
              </a:pathLst>
            </a:custGeom>
            <a:solidFill>
              <a:schemeClr val="bg1">
                <a:lumMod val="50000"/>
                <a:alpha val="11980"/>
              </a:scheme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100" name="Google Shape;274;p18">
              <a:extLst>
                <a:ext uri="{FF2B5EF4-FFF2-40B4-BE49-F238E27FC236}">
                  <a16:creationId xmlns:a16="http://schemas.microsoft.com/office/drawing/2014/main" id="{07DE9863-BB57-4D38-9CCC-A7F5184CC9B1}"/>
                </a:ext>
              </a:extLst>
            </p:cNvPr>
            <p:cNvSpPr/>
            <p:nvPr/>
          </p:nvSpPr>
          <p:spPr>
            <a:xfrm>
              <a:off x="1727176" y="2070540"/>
              <a:ext cx="1693357" cy="1094464"/>
            </a:xfrm>
            <a:custGeom>
              <a:avLst/>
              <a:gdLst/>
              <a:ahLst/>
              <a:cxnLst/>
              <a:rect l="l" t="t" r="r" b="b"/>
              <a:pathLst>
                <a:path w="31842" h="19234" extrusionOk="0">
                  <a:moveTo>
                    <a:pt x="1" y="0"/>
                  </a:moveTo>
                  <a:lnTo>
                    <a:pt x="1156" y="3262"/>
                  </a:lnTo>
                  <a:lnTo>
                    <a:pt x="1564" y="4418"/>
                  </a:lnTo>
                  <a:lnTo>
                    <a:pt x="6899" y="19233"/>
                  </a:lnTo>
                  <a:lnTo>
                    <a:pt x="31841" y="19233"/>
                  </a:lnTo>
                  <a:lnTo>
                    <a:pt x="26540" y="4418"/>
                  </a:lnTo>
                  <a:lnTo>
                    <a:pt x="26133" y="3262"/>
                  </a:lnTo>
                  <a:lnTo>
                    <a:pt x="25759" y="2277"/>
                  </a:lnTo>
                  <a:cubicBezTo>
                    <a:pt x="25283" y="917"/>
                    <a:pt x="23992" y="0"/>
                    <a:pt x="22531" y="0"/>
                  </a:cubicBezTo>
                  <a:close/>
                </a:path>
              </a:pathLst>
            </a:custGeom>
            <a:solidFill>
              <a:srgbClr val="1CAAC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101" name="Google Shape;275;p18">
              <a:extLst>
                <a:ext uri="{FF2B5EF4-FFF2-40B4-BE49-F238E27FC236}">
                  <a16:creationId xmlns:a16="http://schemas.microsoft.com/office/drawing/2014/main" id="{CFE94F6E-BB96-44A4-83C9-709053FC8853}"/>
                </a:ext>
              </a:extLst>
            </p:cNvPr>
            <p:cNvSpPr/>
            <p:nvPr/>
          </p:nvSpPr>
          <p:spPr>
            <a:xfrm>
              <a:off x="1997037" y="2237290"/>
              <a:ext cx="1180117" cy="725167"/>
            </a:xfrm>
            <a:custGeom>
              <a:avLst/>
              <a:gdLst/>
              <a:ahLst/>
              <a:cxnLst/>
              <a:rect l="l" t="t" r="r" b="b"/>
              <a:pathLst>
                <a:path w="22191" h="12744" extrusionOk="0">
                  <a:moveTo>
                    <a:pt x="0" y="0"/>
                  </a:moveTo>
                  <a:lnTo>
                    <a:pt x="4452" y="12743"/>
                  </a:lnTo>
                  <a:lnTo>
                    <a:pt x="22190" y="12743"/>
                  </a:lnTo>
                  <a:lnTo>
                    <a:pt x="18078" y="1156"/>
                  </a:lnTo>
                  <a:lnTo>
                    <a:pt x="17705" y="0"/>
                  </a:lnTo>
                  <a:close/>
                </a:path>
              </a:pathLst>
            </a:custGeom>
            <a:solidFill>
              <a:schemeClr val="bg1"/>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dirty="0">
                <a:ln>
                  <a:noFill/>
                </a:ln>
                <a:solidFill>
                  <a:srgbClr val="1AB89B"/>
                </a:solidFill>
                <a:effectLst/>
                <a:uLnTx/>
                <a:uFillTx/>
                <a:cs typeface="+mn-ea"/>
                <a:sym typeface="+mn-lt"/>
              </a:endParaRPr>
            </a:p>
          </p:txBody>
        </p:sp>
        <p:sp>
          <p:nvSpPr>
            <p:cNvPr id="102" name="文本框 101">
              <a:extLst>
                <a:ext uri="{FF2B5EF4-FFF2-40B4-BE49-F238E27FC236}">
                  <a16:creationId xmlns:a16="http://schemas.microsoft.com/office/drawing/2014/main" id="{8E08C290-7B4B-43DE-9919-3C058E434082}"/>
                </a:ext>
              </a:extLst>
            </p:cNvPr>
            <p:cNvSpPr txBox="1"/>
            <p:nvPr/>
          </p:nvSpPr>
          <p:spPr>
            <a:xfrm>
              <a:off x="1927098" y="2393125"/>
              <a:ext cx="1319996" cy="328382"/>
            </a:xfrm>
            <a:prstGeom prst="rect">
              <a:avLst/>
            </a:prstGeom>
            <a:noFill/>
          </p:spPr>
          <p:txBody>
            <a:bodyPr wrap="square" rtlCol="0">
              <a:spAutoFit/>
            </a:bodyPr>
            <a:lstStyle/>
            <a:p>
              <a:pPr algn="ctr"/>
              <a:r>
                <a:rPr lang="ar-SA" altLang="zh-CN" dirty="0">
                  <a:solidFill>
                    <a:schemeClr val="tx1">
                      <a:lumMod val="75000"/>
                      <a:lumOff val="25000"/>
                    </a:schemeClr>
                  </a:solidFill>
                  <a:cs typeface="+mn-ea"/>
                  <a:sym typeface="+mn-lt"/>
                </a:rPr>
                <a:t>3</a:t>
              </a:r>
              <a:endParaRPr lang="zh-CN" altLang="en-US" dirty="0">
                <a:solidFill>
                  <a:schemeClr val="tx1">
                    <a:lumMod val="75000"/>
                    <a:lumOff val="25000"/>
                  </a:schemeClr>
                </a:solidFill>
                <a:cs typeface="+mn-ea"/>
                <a:sym typeface="+mn-lt"/>
              </a:endParaRPr>
            </a:p>
          </p:txBody>
        </p:sp>
        <p:sp>
          <p:nvSpPr>
            <p:cNvPr id="103" name="文本框 102">
              <a:extLst>
                <a:ext uri="{FF2B5EF4-FFF2-40B4-BE49-F238E27FC236}">
                  <a16:creationId xmlns:a16="http://schemas.microsoft.com/office/drawing/2014/main" id="{E9837565-3600-4FA2-83DD-D1EF10E36D42}"/>
                </a:ext>
              </a:extLst>
            </p:cNvPr>
            <p:cNvSpPr txBox="1"/>
            <p:nvPr/>
          </p:nvSpPr>
          <p:spPr>
            <a:xfrm>
              <a:off x="3490472" y="2176241"/>
              <a:ext cx="4827263" cy="321948"/>
            </a:xfrm>
            <a:prstGeom prst="rect">
              <a:avLst/>
            </a:prstGeom>
            <a:noFill/>
          </p:spPr>
          <p:txBody>
            <a:bodyPr wrap="square">
              <a:spAutoFit/>
            </a:bodyPr>
            <a:lstStyle/>
            <a:p>
              <a:pPr>
                <a:lnSpc>
                  <a:spcPts val="2000"/>
                </a:lnSpc>
              </a:pPr>
              <a:endParaRPr lang="zh-CN" altLang="en-US" sz="1100" spc="100" dirty="0">
                <a:solidFill>
                  <a:schemeClr val="tx1">
                    <a:lumMod val="50000"/>
                    <a:lumOff val="50000"/>
                  </a:schemeClr>
                </a:solidFill>
                <a:cs typeface="+mn-ea"/>
                <a:sym typeface="+mn-lt"/>
              </a:endParaRPr>
            </a:p>
          </p:txBody>
        </p:sp>
      </p:grpSp>
      <p:sp>
        <p:nvSpPr>
          <p:cNvPr id="62" name="مستطيل 61"/>
          <p:cNvSpPr/>
          <p:nvPr/>
        </p:nvSpPr>
        <p:spPr>
          <a:xfrm>
            <a:off x="3976431" y="2497777"/>
            <a:ext cx="7244824" cy="400110"/>
          </a:xfrm>
          <a:prstGeom prst="rect">
            <a:avLst/>
          </a:prstGeom>
        </p:spPr>
        <p:txBody>
          <a:bodyPr wrap="square">
            <a:spAutoFit/>
          </a:bodyPr>
          <a:lstStyle/>
          <a:p>
            <a:r>
              <a:rPr lang="ar-SA" sz="2000" dirty="0"/>
              <a:t>توسيع نطاق الوصول على المحتوى ودعم النماذج التربوية الجديدة</a:t>
            </a:r>
          </a:p>
        </p:txBody>
      </p:sp>
      <p:sp>
        <p:nvSpPr>
          <p:cNvPr id="3" name="مستطيل 2"/>
          <p:cNvSpPr/>
          <p:nvPr/>
        </p:nvSpPr>
        <p:spPr>
          <a:xfrm>
            <a:off x="4315888" y="3781034"/>
            <a:ext cx="6905367" cy="400110"/>
          </a:xfrm>
          <a:prstGeom prst="rect">
            <a:avLst/>
          </a:prstGeom>
        </p:spPr>
        <p:txBody>
          <a:bodyPr wrap="square">
            <a:spAutoFit/>
          </a:bodyPr>
          <a:lstStyle/>
          <a:p>
            <a:r>
              <a:rPr lang="ar-SA" sz="2000" dirty="0"/>
              <a:t>السماح بالتعاون على نطاق واسع في بناء المعارف</a:t>
            </a:r>
          </a:p>
        </p:txBody>
      </p:sp>
      <p:sp>
        <p:nvSpPr>
          <p:cNvPr id="7" name="مستطيل 6"/>
          <p:cNvSpPr/>
          <p:nvPr/>
        </p:nvSpPr>
        <p:spPr>
          <a:xfrm>
            <a:off x="3868688" y="5068191"/>
            <a:ext cx="7460310" cy="400110"/>
          </a:xfrm>
          <a:prstGeom prst="rect">
            <a:avLst/>
          </a:prstGeom>
        </p:spPr>
        <p:txBody>
          <a:bodyPr wrap="square">
            <a:spAutoFit/>
          </a:bodyPr>
          <a:lstStyle/>
          <a:p>
            <a:r>
              <a:rPr lang="ar-SA" sz="2000" dirty="0"/>
              <a:t>تسريع التغذية الراجعة وجعلها أكثر دقة  </a:t>
            </a:r>
            <a:endParaRPr lang="ar-SA" dirty="0"/>
          </a:p>
        </p:txBody>
      </p:sp>
      <p:sp>
        <p:nvSpPr>
          <p:cNvPr id="10" name="مستطيل 9"/>
          <p:cNvSpPr/>
          <p:nvPr/>
        </p:nvSpPr>
        <p:spPr>
          <a:xfrm>
            <a:off x="2098140" y="932249"/>
            <a:ext cx="9708163" cy="1015663"/>
          </a:xfrm>
          <a:prstGeom prst="rect">
            <a:avLst/>
          </a:prstGeom>
        </p:spPr>
        <p:txBody>
          <a:bodyPr wrap="square">
            <a:spAutoFit/>
          </a:bodyPr>
          <a:lstStyle/>
          <a:p>
            <a:r>
              <a:rPr lang="ar-SA" sz="2000" b="1" dirty="0"/>
              <a:t>وتشير الدراسة الاستقصائية الدولية للتعليم والتعلم ( </a:t>
            </a:r>
            <a:r>
              <a:rPr lang="en-GB" sz="2000" b="1" dirty="0"/>
              <a:t>Teaching and learning international Survey</a:t>
            </a:r>
            <a:r>
              <a:rPr lang="ar-SA" sz="2000" b="1" dirty="0"/>
              <a:t>)، التي تجريها منظمة التعاون الاقتصادي والتنمية (</a:t>
            </a:r>
            <a:r>
              <a:rPr lang="en-GB" sz="2000" b="1" dirty="0"/>
              <a:t>OECD</a:t>
            </a:r>
            <a:r>
              <a:rPr lang="ar-SA" sz="2000" b="1" dirty="0"/>
              <a:t>) إلى أن التكنولوجيا تتمتع بالعديد من الفوائد، فهي تعزز أساليب التدريس المبتكرة وذلك من خلال :</a:t>
            </a:r>
          </a:p>
        </p:txBody>
      </p:sp>
      <p:sp>
        <p:nvSpPr>
          <p:cNvPr id="78" name="矩形: 圆角 5">
            <a:extLst>
              <a:ext uri="{FF2B5EF4-FFF2-40B4-BE49-F238E27FC236}">
                <a16:creationId xmlns:a16="http://schemas.microsoft.com/office/drawing/2014/main" id="{D37F7F73-E81C-4235-999F-94470CDA246A}"/>
              </a:ext>
            </a:extLst>
          </p:cNvPr>
          <p:cNvSpPr/>
          <p:nvPr/>
        </p:nvSpPr>
        <p:spPr>
          <a:xfrm rot="2758179" flipH="1">
            <a:off x="4452809" y="-3557614"/>
            <a:ext cx="4109247" cy="4268979"/>
          </a:xfrm>
          <a:prstGeom prst="roundRect">
            <a:avLst>
              <a:gd name="adj" fmla="val 25330"/>
            </a:avLst>
          </a:prstGeom>
          <a:solidFill>
            <a:srgbClr val="178A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val="1959079297"/>
      </p:ext>
    </p:extLst>
  </p:cSld>
  <p:clrMapOvr>
    <a:masterClrMapping/>
  </p:clrMapOvr>
  <p:transition spd="med" advClick="0" advTm="2000">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0A05CF2-0ABA-4841-96BC-0E127A70AF62}"/>
              </a:ext>
            </a:extLst>
          </p:cNvPr>
          <p:cNvGrpSpPr/>
          <p:nvPr/>
        </p:nvGrpSpPr>
        <p:grpSpPr>
          <a:xfrm rot="5400000">
            <a:off x="11745480" y="994885"/>
            <a:ext cx="872730" cy="845741"/>
            <a:chOff x="807653" y="-3212006"/>
            <a:chExt cx="7108899" cy="6889060"/>
          </a:xfrm>
        </p:grpSpPr>
        <p:sp>
          <p:nvSpPr>
            <p:cNvPr id="52"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55"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sp>
        <p:nvSpPr>
          <p:cNvPr id="34" name="矩形: 圆角 33">
            <a:extLst>
              <a:ext uri="{FF2B5EF4-FFF2-40B4-BE49-F238E27FC236}">
                <a16:creationId xmlns:a16="http://schemas.microsoft.com/office/drawing/2014/main" id="{968849E7-E90E-4233-BBF3-1917B5957BFE}"/>
              </a:ext>
            </a:extLst>
          </p:cNvPr>
          <p:cNvSpPr/>
          <p:nvPr/>
        </p:nvSpPr>
        <p:spPr>
          <a:xfrm rot="18841821">
            <a:off x="9634907" y="6358772"/>
            <a:ext cx="1181467" cy="1181467"/>
          </a:xfrm>
          <a:prstGeom prst="roundRect">
            <a:avLst>
              <a:gd name="adj" fmla="val 35368"/>
            </a:avLst>
          </a:prstGeom>
          <a:solidFill>
            <a:srgbClr val="178A9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5" name="矩形: 圆角 34">
            <a:extLst>
              <a:ext uri="{FF2B5EF4-FFF2-40B4-BE49-F238E27FC236}">
                <a16:creationId xmlns:a16="http://schemas.microsoft.com/office/drawing/2014/main" id="{E251FA8C-F260-47E2-AF58-5C2C72938566}"/>
              </a:ext>
            </a:extLst>
          </p:cNvPr>
          <p:cNvSpPr/>
          <p:nvPr/>
        </p:nvSpPr>
        <p:spPr>
          <a:xfrm rot="18841821">
            <a:off x="10993945" y="4446002"/>
            <a:ext cx="3033340" cy="3033339"/>
          </a:xfrm>
          <a:prstGeom prst="roundRect">
            <a:avLst>
              <a:gd name="adj" fmla="val 21708"/>
            </a:avLst>
          </a:prstGeom>
          <a:solidFill>
            <a:srgbClr val="178A9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 name="مستطيل 6"/>
          <p:cNvSpPr/>
          <p:nvPr/>
        </p:nvSpPr>
        <p:spPr>
          <a:xfrm>
            <a:off x="3297382" y="3904187"/>
            <a:ext cx="8509171" cy="400110"/>
          </a:xfrm>
          <a:prstGeom prst="rect">
            <a:avLst/>
          </a:prstGeom>
        </p:spPr>
        <p:txBody>
          <a:bodyPr wrap="square">
            <a:spAutoFit/>
          </a:bodyPr>
          <a:lstStyle/>
          <a:p>
            <a:pPr marL="342900" indent="-342900">
              <a:buFont typeface="Arial" panose="020B0604020202020204" pitchFamily="34" charset="0"/>
              <a:buChar char="•"/>
            </a:pPr>
            <a:r>
              <a:rPr lang="ar-SA" sz="2000" dirty="0"/>
              <a:t>الكثير من الدول الفقيرة نجد أن 25% من المعلمين غير مدربين  (</a:t>
            </a:r>
            <a:r>
              <a:rPr lang="en-GB" sz="2000" dirty="0"/>
              <a:t>(Frey&amp; Osborne, 2017</a:t>
            </a:r>
            <a:endParaRPr lang="ar-SA" sz="2000" dirty="0"/>
          </a:p>
        </p:txBody>
      </p:sp>
      <p:sp>
        <p:nvSpPr>
          <p:cNvPr id="10" name="مستطيل 9"/>
          <p:cNvSpPr/>
          <p:nvPr/>
        </p:nvSpPr>
        <p:spPr>
          <a:xfrm>
            <a:off x="1099127" y="1544588"/>
            <a:ext cx="10707675" cy="2246769"/>
          </a:xfrm>
          <a:prstGeom prst="rect">
            <a:avLst/>
          </a:prstGeom>
        </p:spPr>
        <p:txBody>
          <a:bodyPr wrap="square">
            <a:spAutoFit/>
          </a:bodyPr>
          <a:lstStyle/>
          <a:p>
            <a:pPr marL="342900" indent="-342900">
              <a:buFont typeface="Arial" panose="020B0604020202020204" pitchFamily="34" charset="0"/>
              <a:buChar char="•"/>
            </a:pPr>
            <a:r>
              <a:rPr lang="ar-SA" sz="2000" dirty="0"/>
              <a:t>وطبقا للدراسة أتي أجرتها جامعة أكسفورد عام 2013 ستتعرض نصف الوظائف تقريبا لخطر الاختفاء بسبب الأتمتة ما عدا التعليم  فهو من المهن الأقل تعرضاً لهذا الخطر. </a:t>
            </a:r>
          </a:p>
          <a:p>
            <a:pPr marL="342900" indent="-342900">
              <a:buFont typeface="Arial" panose="020B0604020202020204" pitchFamily="34" charset="0"/>
              <a:buChar char="•"/>
            </a:pPr>
            <a:endParaRPr lang="ar-SA" sz="2000" dirty="0"/>
          </a:p>
          <a:p>
            <a:pPr marL="342900" indent="-342900">
              <a:buFont typeface="Arial" panose="020B0604020202020204" pitchFamily="34" charset="0"/>
              <a:buChar char="•"/>
            </a:pPr>
            <a:r>
              <a:rPr lang="ar-SA" sz="2000" b="1" dirty="0"/>
              <a:t>وأشارت صحيفة </a:t>
            </a:r>
            <a:r>
              <a:rPr lang="ar-SA" sz="2000" b="1" dirty="0" err="1"/>
              <a:t>الإندبندنت</a:t>
            </a:r>
            <a:r>
              <a:rPr lang="ar-SA" sz="2000" b="1" dirty="0"/>
              <a:t> في أحد مقالتها (</a:t>
            </a:r>
            <a:r>
              <a:rPr lang="en-GB" sz="2000" b="1" dirty="0" err="1"/>
              <a:t>Radowitz</a:t>
            </a:r>
            <a:r>
              <a:rPr lang="en-GB" sz="2000" b="1" dirty="0"/>
              <a:t>, 2017 </a:t>
            </a:r>
            <a:r>
              <a:rPr lang="ar-SA" sz="2000" b="1" dirty="0"/>
              <a:t>) إلى:</a:t>
            </a:r>
          </a:p>
          <a:p>
            <a:pPr marL="457200" indent="-457200">
              <a:buFont typeface="+mj-lt"/>
              <a:buAutoNum type="arabicPeriod"/>
            </a:pPr>
            <a:r>
              <a:rPr lang="ar-SA" sz="2000" dirty="0"/>
              <a:t>أربع وسبعون دولة حالياً تواجه عجزًا حادًا في المعلمين </a:t>
            </a:r>
          </a:p>
          <a:p>
            <a:pPr marL="457200" indent="-457200">
              <a:buFont typeface="+mj-lt"/>
              <a:buAutoNum type="arabicPeriod"/>
            </a:pPr>
            <a:r>
              <a:rPr lang="ar-SA" sz="2000" dirty="0"/>
              <a:t>وبحلول عام2030 لن يكون لدى 33 دولة عدد كاف من المعلمين لتوفير مستوى جيد من التعليم لجميع الأطفال</a:t>
            </a:r>
          </a:p>
          <a:p>
            <a:pPr marL="457200" indent="-457200">
              <a:buFont typeface="Arial" panose="020B0604020202020204" pitchFamily="34" charset="0"/>
              <a:buChar char="•"/>
            </a:pPr>
            <a:endParaRPr lang="ar-SA" sz="2000" dirty="0"/>
          </a:p>
        </p:txBody>
      </p:sp>
      <p:sp>
        <p:nvSpPr>
          <p:cNvPr id="78" name="矩形: 圆角 5">
            <a:extLst>
              <a:ext uri="{FF2B5EF4-FFF2-40B4-BE49-F238E27FC236}">
                <a16:creationId xmlns:a16="http://schemas.microsoft.com/office/drawing/2014/main" id="{D37F7F73-E81C-4235-999F-94470CDA246A}"/>
              </a:ext>
            </a:extLst>
          </p:cNvPr>
          <p:cNvSpPr/>
          <p:nvPr/>
        </p:nvSpPr>
        <p:spPr>
          <a:xfrm rot="2758179" flipH="1">
            <a:off x="4452809" y="-3557614"/>
            <a:ext cx="4109247" cy="4268979"/>
          </a:xfrm>
          <a:prstGeom prst="roundRect">
            <a:avLst>
              <a:gd name="adj" fmla="val 25330"/>
            </a:avLst>
          </a:prstGeom>
          <a:solidFill>
            <a:srgbClr val="178A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 name="مستطيل 6">
            <a:extLst>
              <a:ext uri="{FF2B5EF4-FFF2-40B4-BE49-F238E27FC236}">
                <a16:creationId xmlns:a16="http://schemas.microsoft.com/office/drawing/2014/main" id="{40DF1222-3AB3-2F02-B9AF-AC90C65FC127}"/>
              </a:ext>
            </a:extLst>
          </p:cNvPr>
          <p:cNvSpPr/>
          <p:nvPr/>
        </p:nvSpPr>
        <p:spPr>
          <a:xfrm>
            <a:off x="3229632" y="4943942"/>
            <a:ext cx="8644669" cy="707886"/>
          </a:xfrm>
          <a:prstGeom prst="rect">
            <a:avLst/>
          </a:prstGeom>
        </p:spPr>
        <p:txBody>
          <a:bodyPr wrap="square">
            <a:spAutoFit/>
          </a:bodyPr>
          <a:lstStyle/>
          <a:p>
            <a:pPr marL="342900" indent="-342900">
              <a:buFont typeface="Arial" panose="020B0604020202020204" pitchFamily="34" charset="0"/>
              <a:buChar char="•"/>
            </a:pPr>
            <a:r>
              <a:rPr lang="ar-SA" sz="2000" dirty="0"/>
              <a:t>وأعلنت الأمم المتحدة أنه سيكون من الضروري تعيين وتدريب 69 مليون معلم؛ وذلك لتلبية هدف التنمية المستدامة الخاص بالتعليم الابتدائي والثانوي العالمي.</a:t>
            </a:r>
            <a:endParaRPr lang="ar-SA" dirty="0"/>
          </a:p>
        </p:txBody>
      </p:sp>
    </p:spTree>
    <p:extLst>
      <p:ext uri="{BB962C8B-B14F-4D97-AF65-F5344CB8AC3E}">
        <p14:creationId xmlns:p14="http://schemas.microsoft.com/office/powerpoint/2010/main" val="2995327563"/>
      </p:ext>
    </p:extLst>
  </p:cSld>
  <p:clrMapOvr>
    <a:masterClrMapping/>
  </p:clrMapOvr>
  <p:transition spd="med" advClick="0" advTm="2000">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a:extLst>
              <a:ext uri="{FF2B5EF4-FFF2-40B4-BE49-F238E27FC236}">
                <a16:creationId xmlns:a16="http://schemas.microsoft.com/office/drawing/2014/main" id="{D37F7F73-E81C-4235-999F-94470CDA246A}"/>
              </a:ext>
            </a:extLst>
          </p:cNvPr>
          <p:cNvSpPr/>
          <p:nvPr/>
        </p:nvSpPr>
        <p:spPr>
          <a:xfrm rot="2758179" flipH="1">
            <a:off x="4452809" y="-3557614"/>
            <a:ext cx="4109247" cy="4268979"/>
          </a:xfrm>
          <a:prstGeom prst="roundRect">
            <a:avLst>
              <a:gd name="adj" fmla="val 25330"/>
            </a:avLst>
          </a:prstGeom>
          <a:solidFill>
            <a:srgbClr val="178A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矩形: 圆角 24">
            <a:extLst>
              <a:ext uri="{FF2B5EF4-FFF2-40B4-BE49-F238E27FC236}">
                <a16:creationId xmlns:a16="http://schemas.microsoft.com/office/drawing/2014/main" id="{0E599ADE-BBED-4D73-9F80-66EFC496C559}"/>
              </a:ext>
            </a:extLst>
          </p:cNvPr>
          <p:cNvSpPr/>
          <p:nvPr/>
        </p:nvSpPr>
        <p:spPr>
          <a:xfrm rot="2758179" flipH="1">
            <a:off x="5846089" y="6332946"/>
            <a:ext cx="5265703" cy="5238380"/>
          </a:xfrm>
          <a:prstGeom prst="roundRect">
            <a:avLst>
              <a:gd name="adj" fmla="val 25330"/>
            </a:avLst>
          </a:prstGeom>
          <a:solidFill>
            <a:srgbClr val="178A9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20" name="直接连接符 19">
            <a:extLst>
              <a:ext uri="{FF2B5EF4-FFF2-40B4-BE49-F238E27FC236}">
                <a16:creationId xmlns:a16="http://schemas.microsoft.com/office/drawing/2014/main" id="{DCDE07D6-440C-446B-90AA-8F5186BCB163}"/>
              </a:ext>
            </a:extLst>
          </p:cNvPr>
          <p:cNvCxnSpPr>
            <a:cxnSpLocks/>
          </p:cNvCxnSpPr>
          <p:nvPr/>
        </p:nvCxnSpPr>
        <p:spPr>
          <a:xfrm>
            <a:off x="7761249" y="2355740"/>
            <a:ext cx="3538419" cy="0"/>
          </a:xfrm>
          <a:prstGeom prst="line">
            <a:avLst/>
          </a:prstGeom>
          <a:ln w="76200">
            <a:solidFill>
              <a:srgbClr val="178A9E"/>
            </a:solidFill>
          </a:ln>
        </p:spPr>
        <p:style>
          <a:lnRef idx="1">
            <a:schemeClr val="accent1"/>
          </a:lnRef>
          <a:fillRef idx="0">
            <a:schemeClr val="accent1"/>
          </a:fillRef>
          <a:effectRef idx="0">
            <a:schemeClr val="accent1"/>
          </a:effectRef>
          <a:fontRef idx="minor">
            <a:schemeClr val="tx1"/>
          </a:fontRef>
        </p:style>
      </p:cxnSp>
      <p:sp>
        <p:nvSpPr>
          <p:cNvPr id="3" name="مربع نص 2"/>
          <p:cNvSpPr txBox="1"/>
          <p:nvPr/>
        </p:nvSpPr>
        <p:spPr>
          <a:xfrm>
            <a:off x="7616284" y="1646210"/>
            <a:ext cx="4043194" cy="461665"/>
          </a:xfrm>
          <a:prstGeom prst="rect">
            <a:avLst/>
          </a:prstGeom>
          <a:noFill/>
        </p:spPr>
        <p:txBody>
          <a:bodyPr wrap="square" rtlCol="1">
            <a:spAutoFit/>
          </a:bodyPr>
          <a:lstStyle/>
          <a:p>
            <a:pPr algn="ctr"/>
            <a:r>
              <a:rPr lang="ar-SA" sz="2400" b="1" dirty="0"/>
              <a:t>واقع التعليم اليوم </a:t>
            </a:r>
          </a:p>
        </p:txBody>
      </p:sp>
      <p:sp>
        <p:nvSpPr>
          <p:cNvPr id="5" name="مربع نص 4"/>
          <p:cNvSpPr txBox="1"/>
          <p:nvPr/>
        </p:nvSpPr>
        <p:spPr>
          <a:xfrm>
            <a:off x="1348509" y="2845182"/>
            <a:ext cx="10530363" cy="1722331"/>
          </a:xfrm>
          <a:prstGeom prst="rect">
            <a:avLst/>
          </a:prstGeom>
          <a:noFill/>
        </p:spPr>
        <p:txBody>
          <a:bodyPr wrap="square" rtlCol="1">
            <a:spAutoFit/>
          </a:bodyPr>
          <a:lstStyle/>
          <a:p>
            <a:pPr marL="342900" lvl="0" indent="-342900" algn="r" rtl="1">
              <a:lnSpc>
                <a:spcPct val="107000"/>
              </a:lnSpc>
              <a:spcAft>
                <a:spcPts val="800"/>
              </a:spcAft>
              <a:buFont typeface="Symbol" panose="05050102010706020507" pitchFamily="18" charset="2"/>
              <a:buChar char=""/>
            </a:pPr>
            <a:r>
              <a:rPr lang="ar-SA" sz="2000" dirty="0">
                <a:effectLst/>
                <a:latin typeface="Calibri" panose="020F0502020204030204" pitchFamily="34" charset="0"/>
                <a:ea typeface="Calibri" panose="020F0502020204030204" pitchFamily="34" charset="0"/>
                <a:cs typeface="Arial" panose="020B0604020202020204" pitchFamily="34" charset="0"/>
              </a:rPr>
              <a:t>تلعب التكنولوجيا دورا كبيرا داخل الفصول الدراسية، ويستخدم معظم المعلمين تكنولوجيا المعلومات والاتصالات وأجهزة أخرى، مثل الأجهزة اللوحية، وأجهزة الحاسب الألي المحمول، وآلات التصوير، وأجهزة العرض، واللوحات الذكية، والطابعات، كما ابتكر العديد من المعلمين بالتعاون مع طلابهم مجموعة كبيرة من المنتجات، مثل: الكتب الإلكترونية، ومقاطع الفيديو، والمواقع الإلكترونية، والمشاريع الرقمية الناشئة. ومن ناحية أخرى هناك بعض المعلمين الذين يقلبون الفصول الدراسية ويجمعون بين الدروس التقليدية المباشرة والدروس الرقمية. وبعض المعلمين يقومون بالتدريس عبر شبكة الانترنت. </a:t>
            </a:r>
            <a:endParaRPr lang="en-GB" sz="2000" dirty="0">
              <a:effectLst/>
              <a:latin typeface="Calibri" panose="020F0502020204030204" pitchFamily="34" charset="0"/>
              <a:ea typeface="Calibri" panose="020F0502020204030204" pitchFamily="34" charset="0"/>
              <a:cs typeface="Arial" panose="020B0604020202020204" pitchFamily="34" charset="0"/>
            </a:endParaRPr>
          </a:p>
        </p:txBody>
      </p:sp>
      <p:grpSp>
        <p:nvGrpSpPr>
          <p:cNvPr id="137" name="组合 3">
            <a:extLst>
              <a:ext uri="{FF2B5EF4-FFF2-40B4-BE49-F238E27FC236}">
                <a16:creationId xmlns:a16="http://schemas.microsoft.com/office/drawing/2014/main" id="{50A05CF2-0ABA-4841-96BC-0E127A70AF62}"/>
              </a:ext>
            </a:extLst>
          </p:cNvPr>
          <p:cNvGrpSpPr/>
          <p:nvPr/>
        </p:nvGrpSpPr>
        <p:grpSpPr>
          <a:xfrm rot="5400000">
            <a:off x="11651651" y="1651218"/>
            <a:ext cx="872730" cy="845741"/>
            <a:chOff x="807653" y="-3212006"/>
            <a:chExt cx="7108899" cy="6889060"/>
          </a:xfrm>
        </p:grpSpPr>
        <p:sp>
          <p:nvSpPr>
            <p:cNvPr id="138"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139"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spTree>
    <p:extLst>
      <p:ext uri="{BB962C8B-B14F-4D97-AF65-F5344CB8AC3E}">
        <p14:creationId xmlns:p14="http://schemas.microsoft.com/office/powerpoint/2010/main" val="2401318984"/>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0A05CF2-0ABA-4841-96BC-0E127A70AF62}"/>
              </a:ext>
            </a:extLst>
          </p:cNvPr>
          <p:cNvGrpSpPr/>
          <p:nvPr/>
        </p:nvGrpSpPr>
        <p:grpSpPr>
          <a:xfrm rot="5400000">
            <a:off x="11651381" y="435322"/>
            <a:ext cx="872730" cy="845741"/>
            <a:chOff x="807653" y="-3212006"/>
            <a:chExt cx="7108899" cy="6889060"/>
          </a:xfrm>
        </p:grpSpPr>
        <p:sp>
          <p:nvSpPr>
            <p:cNvPr id="52"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55"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sp>
        <p:nvSpPr>
          <p:cNvPr id="34" name="矩形: 圆角 33">
            <a:extLst>
              <a:ext uri="{FF2B5EF4-FFF2-40B4-BE49-F238E27FC236}">
                <a16:creationId xmlns:a16="http://schemas.microsoft.com/office/drawing/2014/main" id="{968849E7-E90E-4233-BBF3-1917B5957BFE}"/>
              </a:ext>
            </a:extLst>
          </p:cNvPr>
          <p:cNvSpPr/>
          <p:nvPr/>
        </p:nvSpPr>
        <p:spPr>
          <a:xfrm rot="18841821">
            <a:off x="9634907" y="6358772"/>
            <a:ext cx="1181467" cy="1181467"/>
          </a:xfrm>
          <a:prstGeom prst="roundRect">
            <a:avLst>
              <a:gd name="adj" fmla="val 35368"/>
            </a:avLst>
          </a:prstGeom>
          <a:solidFill>
            <a:srgbClr val="178A9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5" name="矩形: 圆角 34">
            <a:extLst>
              <a:ext uri="{FF2B5EF4-FFF2-40B4-BE49-F238E27FC236}">
                <a16:creationId xmlns:a16="http://schemas.microsoft.com/office/drawing/2014/main" id="{E251FA8C-F260-47E2-AF58-5C2C72938566}"/>
              </a:ext>
            </a:extLst>
          </p:cNvPr>
          <p:cNvSpPr/>
          <p:nvPr/>
        </p:nvSpPr>
        <p:spPr>
          <a:xfrm rot="18841821">
            <a:off x="10993945" y="4446002"/>
            <a:ext cx="3033340" cy="3033339"/>
          </a:xfrm>
          <a:prstGeom prst="roundRect">
            <a:avLst>
              <a:gd name="adj" fmla="val 21708"/>
            </a:avLst>
          </a:prstGeom>
          <a:solidFill>
            <a:srgbClr val="178A9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76" name="Google Shape;1720;p39">
            <a:extLst>
              <a:ext uri="{FF2B5EF4-FFF2-40B4-BE49-F238E27FC236}">
                <a16:creationId xmlns:a16="http://schemas.microsoft.com/office/drawing/2014/main" id="{9E24624F-6D13-4BE9-9714-1978CA5624E0}"/>
              </a:ext>
            </a:extLst>
          </p:cNvPr>
          <p:cNvGrpSpPr/>
          <p:nvPr/>
        </p:nvGrpSpPr>
        <p:grpSpPr>
          <a:xfrm>
            <a:off x="1607960" y="3665282"/>
            <a:ext cx="8942765" cy="1049400"/>
            <a:chOff x="1198200" y="2721025"/>
            <a:chExt cx="6747600" cy="787050"/>
          </a:xfrm>
        </p:grpSpPr>
        <p:cxnSp>
          <p:nvCxnSpPr>
            <p:cNvPr id="77" name="Google Shape;1721;p39">
              <a:extLst>
                <a:ext uri="{FF2B5EF4-FFF2-40B4-BE49-F238E27FC236}">
                  <a16:creationId xmlns:a16="http://schemas.microsoft.com/office/drawing/2014/main" id="{B931E5F7-18F1-489B-91B7-ACE078CE1764}"/>
                </a:ext>
              </a:extLst>
            </p:cNvPr>
            <p:cNvCxnSpPr/>
            <p:nvPr/>
          </p:nvCxnSpPr>
          <p:spPr>
            <a:xfrm>
              <a:off x="1198200" y="3114550"/>
              <a:ext cx="6747600" cy="0"/>
            </a:xfrm>
            <a:prstGeom prst="straightConnector1">
              <a:avLst/>
            </a:prstGeom>
            <a:noFill/>
            <a:ln w="9525" cap="rnd" cmpd="sng">
              <a:solidFill>
                <a:schemeClr val="tx1">
                  <a:lumMod val="50000"/>
                  <a:lumOff val="50000"/>
                </a:schemeClr>
              </a:solidFill>
              <a:prstDash val="solid"/>
              <a:round/>
              <a:headEnd type="none" w="med" len="med"/>
              <a:tailEnd type="none" w="med" len="med"/>
            </a:ln>
          </p:spPr>
        </p:cxnSp>
        <p:grpSp>
          <p:nvGrpSpPr>
            <p:cNvPr id="78" name="Google Shape;1722;p39">
              <a:extLst>
                <a:ext uri="{FF2B5EF4-FFF2-40B4-BE49-F238E27FC236}">
                  <a16:creationId xmlns:a16="http://schemas.microsoft.com/office/drawing/2014/main" id="{2E732439-1F9D-4DAD-BAE0-03D4A78A7441}"/>
                </a:ext>
              </a:extLst>
            </p:cNvPr>
            <p:cNvGrpSpPr/>
            <p:nvPr/>
          </p:nvGrpSpPr>
          <p:grpSpPr>
            <a:xfrm>
              <a:off x="1537244" y="2721025"/>
              <a:ext cx="87000" cy="507189"/>
              <a:chOff x="2130675" y="2721025"/>
              <a:chExt cx="87000" cy="507189"/>
            </a:xfrm>
          </p:grpSpPr>
          <p:sp>
            <p:nvSpPr>
              <p:cNvPr id="91" name="Google Shape;1723;p39">
                <a:extLst>
                  <a:ext uri="{FF2B5EF4-FFF2-40B4-BE49-F238E27FC236}">
                    <a16:creationId xmlns:a16="http://schemas.microsoft.com/office/drawing/2014/main" id="{6143082C-51C0-471D-9041-B214996453F5}"/>
                  </a:ext>
                </a:extLst>
              </p:cNvPr>
              <p:cNvSpPr/>
              <p:nvPr/>
            </p:nvSpPr>
            <p:spPr>
              <a:xfrm>
                <a:off x="2174150" y="2747004"/>
                <a:ext cx="23" cy="481209"/>
              </a:xfrm>
              <a:custGeom>
                <a:avLst/>
                <a:gdLst/>
                <a:ahLst/>
                <a:cxnLst/>
                <a:rect l="l" t="t" r="r" b="b"/>
                <a:pathLst>
                  <a:path w="1" h="9091" fill="none" extrusionOk="0">
                    <a:moveTo>
                      <a:pt x="0" y="0"/>
                    </a:moveTo>
                    <a:lnTo>
                      <a:pt x="0" y="9091"/>
                    </a:lnTo>
                  </a:path>
                </a:pathLst>
              </a:custGeom>
              <a:solidFill>
                <a:srgbClr val="04738C"/>
              </a:solidFill>
              <a:ln w="9525" cap="rnd" cmpd="sng">
                <a:solidFill>
                  <a:schemeClr val="tx1">
                    <a:lumMod val="50000"/>
                    <a:lumOff val="50000"/>
                  </a:schemeClr>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92" name="Google Shape;1724;p39">
                <a:extLst>
                  <a:ext uri="{FF2B5EF4-FFF2-40B4-BE49-F238E27FC236}">
                    <a16:creationId xmlns:a16="http://schemas.microsoft.com/office/drawing/2014/main" id="{8F46ECFC-47EC-4D0C-B2B3-83251EC2F327}"/>
                  </a:ext>
                </a:extLst>
              </p:cNvPr>
              <p:cNvSpPr/>
              <p:nvPr/>
            </p:nvSpPr>
            <p:spPr>
              <a:xfrm>
                <a:off x="2130675" y="2721025"/>
                <a:ext cx="87000" cy="87000"/>
              </a:xfrm>
              <a:prstGeom prst="ellipse">
                <a:avLst/>
              </a:prstGeom>
              <a:solidFill>
                <a:srgbClr val="1CAAC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grpSp>
        <p:grpSp>
          <p:nvGrpSpPr>
            <p:cNvPr id="79" name="Google Shape;1725;p39">
              <a:extLst>
                <a:ext uri="{FF2B5EF4-FFF2-40B4-BE49-F238E27FC236}">
                  <a16:creationId xmlns:a16="http://schemas.microsoft.com/office/drawing/2014/main" id="{ADC9B2ED-8330-4095-9381-8279501888E8}"/>
                </a:ext>
              </a:extLst>
            </p:cNvPr>
            <p:cNvGrpSpPr/>
            <p:nvPr/>
          </p:nvGrpSpPr>
          <p:grpSpPr>
            <a:xfrm>
              <a:off x="4528500" y="2721025"/>
              <a:ext cx="87000" cy="507188"/>
              <a:chOff x="5121931" y="2721025"/>
              <a:chExt cx="87000" cy="507188"/>
            </a:xfrm>
          </p:grpSpPr>
          <p:sp>
            <p:nvSpPr>
              <p:cNvPr id="89" name="Google Shape;1726;p39">
                <a:extLst>
                  <a:ext uri="{FF2B5EF4-FFF2-40B4-BE49-F238E27FC236}">
                    <a16:creationId xmlns:a16="http://schemas.microsoft.com/office/drawing/2014/main" id="{DFA7FB6A-66F9-46AA-AD2C-DB78EFC17AEC}"/>
                  </a:ext>
                </a:extLst>
              </p:cNvPr>
              <p:cNvSpPr/>
              <p:nvPr/>
            </p:nvSpPr>
            <p:spPr>
              <a:xfrm>
                <a:off x="5165900" y="2747004"/>
                <a:ext cx="23" cy="481209"/>
              </a:xfrm>
              <a:custGeom>
                <a:avLst/>
                <a:gdLst/>
                <a:ahLst/>
                <a:cxnLst/>
                <a:rect l="l" t="t" r="r" b="b"/>
                <a:pathLst>
                  <a:path w="1" h="9091" fill="none" extrusionOk="0">
                    <a:moveTo>
                      <a:pt x="1" y="0"/>
                    </a:moveTo>
                    <a:lnTo>
                      <a:pt x="1" y="9091"/>
                    </a:lnTo>
                  </a:path>
                </a:pathLst>
              </a:custGeom>
              <a:solidFill>
                <a:srgbClr val="04738C"/>
              </a:solidFill>
              <a:ln w="9525" cap="rnd" cmpd="sng">
                <a:solidFill>
                  <a:schemeClr val="tx1">
                    <a:lumMod val="50000"/>
                    <a:lumOff val="50000"/>
                  </a:schemeClr>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90" name="Google Shape;1727;p39">
                <a:extLst>
                  <a:ext uri="{FF2B5EF4-FFF2-40B4-BE49-F238E27FC236}">
                    <a16:creationId xmlns:a16="http://schemas.microsoft.com/office/drawing/2014/main" id="{79630C85-FFB4-495D-A010-85A454342D30}"/>
                  </a:ext>
                </a:extLst>
              </p:cNvPr>
              <p:cNvSpPr/>
              <p:nvPr/>
            </p:nvSpPr>
            <p:spPr>
              <a:xfrm>
                <a:off x="5121931" y="2721025"/>
                <a:ext cx="87000" cy="87000"/>
              </a:xfrm>
              <a:prstGeom prst="ellipse">
                <a:avLst/>
              </a:prstGeom>
              <a:solidFill>
                <a:srgbClr val="1CAAC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grpSp>
        <p:grpSp>
          <p:nvGrpSpPr>
            <p:cNvPr id="80" name="Google Shape;1728;p39">
              <a:extLst>
                <a:ext uri="{FF2B5EF4-FFF2-40B4-BE49-F238E27FC236}">
                  <a16:creationId xmlns:a16="http://schemas.microsoft.com/office/drawing/2014/main" id="{BB3CBE5D-DF0E-4B57-81C7-9555BBEA4279}"/>
                </a:ext>
              </a:extLst>
            </p:cNvPr>
            <p:cNvGrpSpPr/>
            <p:nvPr/>
          </p:nvGrpSpPr>
          <p:grpSpPr>
            <a:xfrm>
              <a:off x="7520240" y="2721025"/>
              <a:ext cx="87000" cy="507189"/>
              <a:chOff x="8113188" y="2721025"/>
              <a:chExt cx="87000" cy="507189"/>
            </a:xfrm>
          </p:grpSpPr>
          <p:sp>
            <p:nvSpPr>
              <p:cNvPr id="87" name="Google Shape;1729;p39">
                <a:extLst>
                  <a:ext uri="{FF2B5EF4-FFF2-40B4-BE49-F238E27FC236}">
                    <a16:creationId xmlns:a16="http://schemas.microsoft.com/office/drawing/2014/main" id="{C53A2A0E-B548-4AB3-AFE9-D7812E2BF079}"/>
                  </a:ext>
                </a:extLst>
              </p:cNvPr>
              <p:cNvSpPr/>
              <p:nvPr/>
            </p:nvSpPr>
            <p:spPr>
              <a:xfrm>
                <a:off x="8157652" y="2747004"/>
                <a:ext cx="23" cy="481209"/>
              </a:xfrm>
              <a:custGeom>
                <a:avLst/>
                <a:gdLst/>
                <a:ahLst/>
                <a:cxnLst/>
                <a:rect l="l" t="t" r="r" b="b"/>
                <a:pathLst>
                  <a:path w="1" h="9091" fill="none" extrusionOk="0">
                    <a:moveTo>
                      <a:pt x="0" y="0"/>
                    </a:moveTo>
                    <a:lnTo>
                      <a:pt x="0" y="9091"/>
                    </a:lnTo>
                  </a:path>
                </a:pathLst>
              </a:custGeom>
              <a:solidFill>
                <a:srgbClr val="04738C"/>
              </a:solidFill>
              <a:ln w="9525" cap="rnd" cmpd="sng">
                <a:solidFill>
                  <a:schemeClr val="tx1">
                    <a:lumMod val="50000"/>
                    <a:lumOff val="50000"/>
                  </a:schemeClr>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88" name="Google Shape;1730;p39">
                <a:extLst>
                  <a:ext uri="{FF2B5EF4-FFF2-40B4-BE49-F238E27FC236}">
                    <a16:creationId xmlns:a16="http://schemas.microsoft.com/office/drawing/2014/main" id="{C5F90DCC-8748-4D69-8AE6-E48DE4E75355}"/>
                  </a:ext>
                </a:extLst>
              </p:cNvPr>
              <p:cNvSpPr/>
              <p:nvPr/>
            </p:nvSpPr>
            <p:spPr>
              <a:xfrm>
                <a:off x="8113188" y="2721025"/>
                <a:ext cx="87000" cy="87000"/>
              </a:xfrm>
              <a:prstGeom prst="ellipse">
                <a:avLst/>
              </a:prstGeom>
              <a:solidFill>
                <a:srgbClr val="1CAAC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grpSp>
        <p:grpSp>
          <p:nvGrpSpPr>
            <p:cNvPr id="81" name="Google Shape;1731;p39">
              <a:extLst>
                <a:ext uri="{FF2B5EF4-FFF2-40B4-BE49-F238E27FC236}">
                  <a16:creationId xmlns:a16="http://schemas.microsoft.com/office/drawing/2014/main" id="{1D6A5BC1-2197-40A1-9659-9FCFC78CA0A8}"/>
                </a:ext>
              </a:extLst>
            </p:cNvPr>
            <p:cNvGrpSpPr/>
            <p:nvPr/>
          </p:nvGrpSpPr>
          <p:grpSpPr>
            <a:xfrm>
              <a:off x="3033119" y="3000929"/>
              <a:ext cx="87000" cy="507146"/>
              <a:chOff x="3626550" y="3000929"/>
              <a:chExt cx="87000" cy="507146"/>
            </a:xfrm>
          </p:grpSpPr>
          <p:sp>
            <p:nvSpPr>
              <p:cNvPr id="85" name="Google Shape;1732;p39">
                <a:extLst>
                  <a:ext uri="{FF2B5EF4-FFF2-40B4-BE49-F238E27FC236}">
                    <a16:creationId xmlns:a16="http://schemas.microsoft.com/office/drawing/2014/main" id="{45CBE3DA-20C5-4EC3-9CCB-D64D2329A11E}"/>
                  </a:ext>
                </a:extLst>
              </p:cNvPr>
              <p:cNvSpPr/>
              <p:nvPr/>
            </p:nvSpPr>
            <p:spPr>
              <a:xfrm>
                <a:off x="3670025" y="3000929"/>
                <a:ext cx="23" cy="481232"/>
              </a:xfrm>
              <a:custGeom>
                <a:avLst/>
                <a:gdLst/>
                <a:ahLst/>
                <a:cxnLst/>
                <a:rect l="l" t="t" r="r" b="b"/>
                <a:pathLst>
                  <a:path w="1" h="9091" fill="none" extrusionOk="0">
                    <a:moveTo>
                      <a:pt x="0" y="0"/>
                    </a:moveTo>
                    <a:lnTo>
                      <a:pt x="0" y="9091"/>
                    </a:lnTo>
                  </a:path>
                </a:pathLst>
              </a:custGeom>
              <a:solidFill>
                <a:srgbClr val="04738C"/>
              </a:solidFill>
              <a:ln w="9525" cap="rnd" cmpd="sng">
                <a:solidFill>
                  <a:schemeClr val="tx1">
                    <a:lumMod val="50000"/>
                    <a:lumOff val="50000"/>
                  </a:schemeClr>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86" name="Google Shape;1733;p39">
                <a:extLst>
                  <a:ext uri="{FF2B5EF4-FFF2-40B4-BE49-F238E27FC236}">
                    <a16:creationId xmlns:a16="http://schemas.microsoft.com/office/drawing/2014/main" id="{4FC6B4DF-CA00-4315-AE75-15C8C2BAA110}"/>
                  </a:ext>
                </a:extLst>
              </p:cNvPr>
              <p:cNvSpPr/>
              <p:nvPr/>
            </p:nvSpPr>
            <p:spPr>
              <a:xfrm>
                <a:off x="3626550" y="3421075"/>
                <a:ext cx="87000" cy="87000"/>
              </a:xfrm>
              <a:prstGeom prst="ellipse">
                <a:avLst/>
              </a:prstGeom>
              <a:solidFill>
                <a:srgbClr val="44546A"/>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grpSp>
        <p:grpSp>
          <p:nvGrpSpPr>
            <p:cNvPr id="82" name="Google Shape;1734;p39">
              <a:extLst>
                <a:ext uri="{FF2B5EF4-FFF2-40B4-BE49-F238E27FC236}">
                  <a16:creationId xmlns:a16="http://schemas.microsoft.com/office/drawing/2014/main" id="{27667B16-A1C5-49ED-8D68-B4E1E75FDB22}"/>
                </a:ext>
              </a:extLst>
            </p:cNvPr>
            <p:cNvGrpSpPr/>
            <p:nvPr/>
          </p:nvGrpSpPr>
          <p:grpSpPr>
            <a:xfrm>
              <a:off x="6023881" y="3000929"/>
              <a:ext cx="87000" cy="507146"/>
              <a:chOff x="6617313" y="3000929"/>
              <a:chExt cx="87000" cy="507146"/>
            </a:xfrm>
          </p:grpSpPr>
          <p:sp>
            <p:nvSpPr>
              <p:cNvPr id="83" name="Google Shape;1735;p39">
                <a:extLst>
                  <a:ext uri="{FF2B5EF4-FFF2-40B4-BE49-F238E27FC236}">
                    <a16:creationId xmlns:a16="http://schemas.microsoft.com/office/drawing/2014/main" id="{E9AD79A0-36D3-4649-8434-B51BF9B16B5E}"/>
                  </a:ext>
                </a:extLst>
              </p:cNvPr>
              <p:cNvSpPr/>
              <p:nvPr/>
            </p:nvSpPr>
            <p:spPr>
              <a:xfrm>
                <a:off x="6661777" y="3000929"/>
                <a:ext cx="23" cy="481232"/>
              </a:xfrm>
              <a:custGeom>
                <a:avLst/>
                <a:gdLst/>
                <a:ahLst/>
                <a:cxnLst/>
                <a:rect l="l" t="t" r="r" b="b"/>
                <a:pathLst>
                  <a:path w="1" h="9091" fill="none" extrusionOk="0">
                    <a:moveTo>
                      <a:pt x="1" y="0"/>
                    </a:moveTo>
                    <a:lnTo>
                      <a:pt x="1" y="9091"/>
                    </a:lnTo>
                  </a:path>
                </a:pathLst>
              </a:custGeom>
              <a:solidFill>
                <a:srgbClr val="04738C"/>
              </a:solidFill>
              <a:ln w="9525" cap="rnd" cmpd="sng">
                <a:solidFill>
                  <a:schemeClr val="tx1">
                    <a:lumMod val="50000"/>
                    <a:lumOff val="50000"/>
                  </a:schemeClr>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84" name="Google Shape;1736;p39">
                <a:extLst>
                  <a:ext uri="{FF2B5EF4-FFF2-40B4-BE49-F238E27FC236}">
                    <a16:creationId xmlns:a16="http://schemas.microsoft.com/office/drawing/2014/main" id="{F3FE1A17-64F0-49EB-9BC3-73705D7BDC5C}"/>
                  </a:ext>
                </a:extLst>
              </p:cNvPr>
              <p:cNvSpPr/>
              <p:nvPr/>
            </p:nvSpPr>
            <p:spPr>
              <a:xfrm>
                <a:off x="6617313" y="3421075"/>
                <a:ext cx="87000" cy="87000"/>
              </a:xfrm>
              <a:prstGeom prst="ellipse">
                <a:avLst/>
              </a:prstGeom>
              <a:solidFill>
                <a:schemeClr val="tx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grpSp>
      </p:grpSp>
      <p:sp>
        <p:nvSpPr>
          <p:cNvPr id="93" name="Google Shape;1737;p39">
            <a:extLst>
              <a:ext uri="{FF2B5EF4-FFF2-40B4-BE49-F238E27FC236}">
                <a16:creationId xmlns:a16="http://schemas.microsoft.com/office/drawing/2014/main" id="{F95480E6-AC40-4CF8-9A7D-0F1BDE5D7E42}"/>
              </a:ext>
            </a:extLst>
          </p:cNvPr>
          <p:cNvSpPr/>
          <p:nvPr/>
        </p:nvSpPr>
        <p:spPr>
          <a:xfrm>
            <a:off x="3589422" y="3134447"/>
            <a:ext cx="928000" cy="928000"/>
          </a:xfrm>
          <a:prstGeom prst="ellipse">
            <a:avLst/>
          </a:prstGeom>
          <a:solidFill>
            <a:srgbClr val="44546A"/>
          </a:solidFill>
          <a:ln>
            <a:noFill/>
          </a:ln>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en-US" sz="3200" i="0" u="none" strike="noStrike" kern="0" normalizeH="0" baseline="0" noProof="0" dirty="0">
                <a:ln w="0"/>
                <a:solidFill>
                  <a:schemeClr val="bg1"/>
                </a:solidFill>
                <a:effectLst>
                  <a:outerShdw blurRad="38100" dist="19050" dir="2700000" algn="tl" rotWithShape="0">
                    <a:schemeClr val="dk1">
                      <a:alpha val="40000"/>
                    </a:schemeClr>
                  </a:outerShdw>
                </a:effectLst>
                <a:uLnTx/>
                <a:uFillTx/>
                <a:cs typeface="+mn-ea"/>
                <a:sym typeface="+mn-lt"/>
              </a:rPr>
              <a:t>4</a:t>
            </a:r>
            <a:endParaRPr kumimoji="0" sz="3200" i="0" u="none" strike="noStrike" kern="0" normalizeH="0" baseline="0" noProof="0" dirty="0">
              <a:ln w="0"/>
              <a:solidFill>
                <a:schemeClr val="bg1"/>
              </a:solidFill>
              <a:effectLst>
                <a:outerShdw blurRad="38100" dist="19050" dir="2700000" algn="tl" rotWithShape="0">
                  <a:schemeClr val="dk1">
                    <a:alpha val="40000"/>
                  </a:schemeClr>
                </a:outerShdw>
              </a:effectLst>
              <a:uLnTx/>
              <a:uFillTx/>
              <a:cs typeface="+mn-ea"/>
              <a:sym typeface="+mn-lt"/>
            </a:endParaRPr>
          </a:p>
        </p:txBody>
      </p:sp>
      <p:sp>
        <p:nvSpPr>
          <p:cNvPr id="94" name="Google Shape;1738;p39">
            <a:extLst>
              <a:ext uri="{FF2B5EF4-FFF2-40B4-BE49-F238E27FC236}">
                <a16:creationId xmlns:a16="http://schemas.microsoft.com/office/drawing/2014/main" id="{82B35839-FA8C-4A84-92A3-DE42215EAC83}"/>
              </a:ext>
            </a:extLst>
          </p:cNvPr>
          <p:cNvSpPr/>
          <p:nvPr/>
        </p:nvSpPr>
        <p:spPr>
          <a:xfrm>
            <a:off x="1634712" y="4283307"/>
            <a:ext cx="928000" cy="928000"/>
          </a:xfrm>
          <a:prstGeom prst="ellipse">
            <a:avLst/>
          </a:prstGeom>
          <a:solidFill>
            <a:srgbClr val="1CAAC2"/>
          </a:solidFill>
          <a:ln>
            <a:noFill/>
          </a:ln>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en-US" sz="3200" i="0" u="none" strike="noStrike" kern="0" normalizeH="0" baseline="0" noProof="0" dirty="0">
                <a:ln w="0"/>
                <a:solidFill>
                  <a:schemeClr val="bg1"/>
                </a:solidFill>
                <a:effectLst>
                  <a:outerShdw blurRad="38100" dist="19050" dir="2700000" algn="tl" rotWithShape="0">
                    <a:schemeClr val="dk1">
                      <a:alpha val="40000"/>
                    </a:schemeClr>
                  </a:outerShdw>
                </a:effectLst>
                <a:uLnTx/>
                <a:uFillTx/>
                <a:cs typeface="+mn-ea"/>
                <a:sym typeface="+mn-lt"/>
              </a:rPr>
              <a:t>5</a:t>
            </a:r>
            <a:endParaRPr kumimoji="0" sz="3200" i="0" u="none" strike="noStrike" kern="0" normalizeH="0" baseline="0" noProof="0" dirty="0">
              <a:ln w="0"/>
              <a:solidFill>
                <a:schemeClr val="bg1"/>
              </a:solidFill>
              <a:effectLst>
                <a:outerShdw blurRad="38100" dist="19050" dir="2700000" algn="tl" rotWithShape="0">
                  <a:schemeClr val="dk1">
                    <a:alpha val="40000"/>
                  </a:schemeClr>
                </a:outerShdw>
              </a:effectLst>
              <a:uLnTx/>
              <a:uFillTx/>
              <a:cs typeface="+mn-ea"/>
              <a:sym typeface="+mn-lt"/>
            </a:endParaRPr>
          </a:p>
        </p:txBody>
      </p:sp>
      <p:sp>
        <p:nvSpPr>
          <p:cNvPr id="95" name="Google Shape;1739;p39">
            <a:extLst>
              <a:ext uri="{FF2B5EF4-FFF2-40B4-BE49-F238E27FC236}">
                <a16:creationId xmlns:a16="http://schemas.microsoft.com/office/drawing/2014/main" id="{1E7162AE-4EC6-4CDD-A5B6-B9F3C6D6438E}"/>
              </a:ext>
            </a:extLst>
          </p:cNvPr>
          <p:cNvSpPr/>
          <p:nvPr/>
        </p:nvSpPr>
        <p:spPr>
          <a:xfrm>
            <a:off x="7559678" y="3137521"/>
            <a:ext cx="928000" cy="928000"/>
          </a:xfrm>
          <a:prstGeom prst="ellipse">
            <a:avLst/>
          </a:prstGeom>
          <a:solidFill>
            <a:schemeClr val="tx2"/>
          </a:solidFill>
          <a:ln>
            <a:noFill/>
          </a:ln>
        </p:spPr>
        <p:txBody>
          <a:bodyPr spcFirstLastPara="1" wrap="square" lIns="121900" tIns="121900" rIns="121900" bIns="121900" anchor="ctr" anchorCtr="0">
            <a:noAutofit/>
          </a:bodyPr>
          <a:lstStyle/>
          <a:p>
            <a:pPr lvl="0" algn="ctr" defTabSz="1219170">
              <a:buClr>
                <a:srgbClr val="000000"/>
              </a:buClr>
              <a:defRPr/>
            </a:pPr>
            <a:r>
              <a:rPr lang="en" sz="3200" b="1" kern="0" dirty="0">
                <a:solidFill>
                  <a:srgbClr val="FFFFFF"/>
                </a:solidFill>
                <a:cs typeface="+mn-ea"/>
                <a:sym typeface="+mn-lt"/>
              </a:rPr>
              <a:t>2</a:t>
            </a:r>
          </a:p>
        </p:txBody>
      </p:sp>
      <p:sp>
        <p:nvSpPr>
          <p:cNvPr id="96" name="Google Shape;1740;p39">
            <a:extLst>
              <a:ext uri="{FF2B5EF4-FFF2-40B4-BE49-F238E27FC236}">
                <a16:creationId xmlns:a16="http://schemas.microsoft.com/office/drawing/2014/main" id="{42309E1C-F029-48C0-9C8C-9ED19371E443}"/>
              </a:ext>
            </a:extLst>
          </p:cNvPr>
          <p:cNvSpPr/>
          <p:nvPr/>
        </p:nvSpPr>
        <p:spPr>
          <a:xfrm>
            <a:off x="5614544" y="4328947"/>
            <a:ext cx="928000" cy="928000"/>
          </a:xfrm>
          <a:prstGeom prst="ellipse">
            <a:avLst/>
          </a:prstGeom>
          <a:solidFill>
            <a:srgbClr val="1CAAC2"/>
          </a:solidFill>
          <a:ln>
            <a:noFill/>
          </a:ln>
        </p:spPr>
        <p:txBody>
          <a:bodyPr spcFirstLastPara="1" wrap="square" lIns="121900" tIns="121900" rIns="121900" bIns="121900" anchor="ctr" anchorCtr="0">
            <a:noAutofit/>
          </a:bodyPr>
          <a:lstStyle/>
          <a:p>
            <a:pPr algn="ctr" defTabSz="1219170">
              <a:buClr>
                <a:srgbClr val="000000"/>
              </a:buClr>
            </a:pPr>
            <a:r>
              <a:rPr lang="en-US" altLang="zh-CN" sz="3200" kern="0" dirty="0">
                <a:solidFill>
                  <a:schemeClr val="bg1">
                    <a:lumMod val="95000"/>
                  </a:schemeClr>
                </a:solidFill>
                <a:cs typeface="+mn-ea"/>
                <a:sym typeface="+mn-lt"/>
              </a:rPr>
              <a:t>3</a:t>
            </a:r>
            <a:endParaRPr lang="en-US" sz="3200" kern="0" dirty="0">
              <a:solidFill>
                <a:schemeClr val="bg1">
                  <a:lumMod val="95000"/>
                </a:schemeClr>
              </a:solidFill>
              <a:cs typeface="+mn-ea"/>
              <a:sym typeface="+mn-lt"/>
            </a:endParaRPr>
          </a:p>
        </p:txBody>
      </p:sp>
      <p:sp>
        <p:nvSpPr>
          <p:cNvPr id="97" name="Google Shape;1741;p39">
            <a:extLst>
              <a:ext uri="{FF2B5EF4-FFF2-40B4-BE49-F238E27FC236}">
                <a16:creationId xmlns:a16="http://schemas.microsoft.com/office/drawing/2014/main" id="{44C6E46B-6183-4EC3-84E5-DC95C576BC0E}"/>
              </a:ext>
            </a:extLst>
          </p:cNvPr>
          <p:cNvSpPr/>
          <p:nvPr/>
        </p:nvSpPr>
        <p:spPr>
          <a:xfrm>
            <a:off x="9612365" y="4271295"/>
            <a:ext cx="928000" cy="928000"/>
          </a:xfrm>
          <a:prstGeom prst="ellipse">
            <a:avLst/>
          </a:prstGeom>
          <a:solidFill>
            <a:srgbClr val="1CAAC2"/>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i="0" u="none" strike="noStrike" kern="0" normalizeH="0" baseline="0" noProof="0" dirty="0">
              <a:ln w="0"/>
              <a:effectLst>
                <a:outerShdw blurRad="38100" dist="19050" dir="2700000" algn="tl" rotWithShape="0">
                  <a:schemeClr val="dk1">
                    <a:alpha val="40000"/>
                  </a:schemeClr>
                </a:outerShdw>
              </a:effectLst>
              <a:uLnTx/>
              <a:uFillTx/>
              <a:cs typeface="+mn-ea"/>
              <a:sym typeface="+mn-lt"/>
            </a:endParaRPr>
          </a:p>
        </p:txBody>
      </p:sp>
      <p:sp>
        <p:nvSpPr>
          <p:cNvPr id="8" name="文本框 7">
            <a:extLst>
              <a:ext uri="{FF2B5EF4-FFF2-40B4-BE49-F238E27FC236}">
                <a16:creationId xmlns:a16="http://schemas.microsoft.com/office/drawing/2014/main" id="{00B8B31B-C211-42DB-9DA8-622457790D6B}"/>
              </a:ext>
            </a:extLst>
          </p:cNvPr>
          <p:cNvSpPr txBox="1"/>
          <p:nvPr/>
        </p:nvSpPr>
        <p:spPr>
          <a:xfrm>
            <a:off x="8358889" y="1450299"/>
            <a:ext cx="3661437" cy="461665"/>
          </a:xfrm>
          <a:prstGeom prst="rect">
            <a:avLst/>
          </a:prstGeom>
          <a:noFill/>
        </p:spPr>
        <p:txBody>
          <a:bodyPr wrap="square" rtlCol="0">
            <a:spAutoFit/>
          </a:bodyPr>
          <a:lstStyle/>
          <a:p>
            <a:pPr algn="ctr"/>
            <a:r>
              <a:rPr lang="ar-SA" sz="2400" dirty="0">
                <a:solidFill>
                  <a:srgbClr val="178A9E"/>
                </a:solidFill>
              </a:rPr>
              <a:t>الولايات المتحدة الأمريكية</a:t>
            </a:r>
            <a:endParaRPr lang="zh-CN" altLang="en-US" sz="2400" b="1" dirty="0">
              <a:solidFill>
                <a:srgbClr val="178A9E"/>
              </a:solidFill>
              <a:cs typeface="+mn-ea"/>
              <a:sym typeface="+mn-lt"/>
            </a:endParaRPr>
          </a:p>
        </p:txBody>
      </p:sp>
      <p:sp>
        <p:nvSpPr>
          <p:cNvPr id="9" name="文本框 8">
            <a:extLst>
              <a:ext uri="{FF2B5EF4-FFF2-40B4-BE49-F238E27FC236}">
                <a16:creationId xmlns:a16="http://schemas.microsoft.com/office/drawing/2014/main" id="{EE4F0F30-33A3-43F8-BF21-194CAE7C7E46}"/>
              </a:ext>
            </a:extLst>
          </p:cNvPr>
          <p:cNvSpPr txBox="1"/>
          <p:nvPr/>
        </p:nvSpPr>
        <p:spPr>
          <a:xfrm>
            <a:off x="8487678" y="1955086"/>
            <a:ext cx="3205600" cy="1754326"/>
          </a:xfrm>
          <a:prstGeom prst="rect">
            <a:avLst/>
          </a:prstGeom>
          <a:noFill/>
        </p:spPr>
        <p:txBody>
          <a:bodyPr wrap="square" rtlCol="0">
            <a:spAutoFit/>
          </a:bodyPr>
          <a:lstStyle/>
          <a:p>
            <a:pPr algn="ctr"/>
            <a:r>
              <a:rPr lang="ar-SA" dirty="0"/>
              <a:t>لدينا فصول دراسية غنية بالتكنولوجيا، فأنا استخدم جهاز الحاسب الآلي المحمول بي، ويستخدم طلابي كل شكل من أشكال البرامج الحاسوبية التسجيلية لإنشاء أفلام قصيرة وإنتاج مقاطع موسيقى، كما أن لدينا طابعات ثلاثية الأبعاد...</a:t>
            </a:r>
          </a:p>
        </p:txBody>
      </p:sp>
      <p:sp>
        <p:nvSpPr>
          <p:cNvPr id="166" name="文本框 165">
            <a:extLst>
              <a:ext uri="{FF2B5EF4-FFF2-40B4-BE49-F238E27FC236}">
                <a16:creationId xmlns:a16="http://schemas.microsoft.com/office/drawing/2014/main" id="{48AEAB1D-D8EB-4024-A637-4E4B3435E5C3}"/>
              </a:ext>
            </a:extLst>
          </p:cNvPr>
          <p:cNvSpPr txBox="1"/>
          <p:nvPr/>
        </p:nvSpPr>
        <p:spPr>
          <a:xfrm>
            <a:off x="6494624" y="4651158"/>
            <a:ext cx="3140226" cy="461665"/>
          </a:xfrm>
          <a:prstGeom prst="rect">
            <a:avLst/>
          </a:prstGeom>
          <a:noFill/>
        </p:spPr>
        <p:txBody>
          <a:bodyPr wrap="square" rtlCol="0">
            <a:spAutoFit/>
          </a:bodyPr>
          <a:lstStyle/>
          <a:p>
            <a:pPr algn="ctr"/>
            <a:r>
              <a:rPr lang="ar-SA" sz="2400" dirty="0" err="1">
                <a:solidFill>
                  <a:srgbClr val="44546A"/>
                </a:solidFill>
              </a:rPr>
              <a:t>أفغناستان</a:t>
            </a:r>
            <a:endParaRPr lang="zh-CN" altLang="en-US" sz="2400" dirty="0">
              <a:solidFill>
                <a:srgbClr val="44546A"/>
              </a:solidFill>
              <a:sym typeface="+mn-lt"/>
            </a:endParaRPr>
          </a:p>
        </p:txBody>
      </p:sp>
      <p:sp>
        <p:nvSpPr>
          <p:cNvPr id="167" name="文本框 166">
            <a:extLst>
              <a:ext uri="{FF2B5EF4-FFF2-40B4-BE49-F238E27FC236}">
                <a16:creationId xmlns:a16="http://schemas.microsoft.com/office/drawing/2014/main" id="{EC21FFA8-1314-42D7-8752-275D13105B35}"/>
              </a:ext>
            </a:extLst>
          </p:cNvPr>
          <p:cNvSpPr txBox="1"/>
          <p:nvPr/>
        </p:nvSpPr>
        <p:spPr>
          <a:xfrm>
            <a:off x="6633498" y="5253593"/>
            <a:ext cx="2950003" cy="646331"/>
          </a:xfrm>
          <a:prstGeom prst="rect">
            <a:avLst/>
          </a:prstGeom>
          <a:noFill/>
        </p:spPr>
        <p:txBody>
          <a:bodyPr wrap="square" rtlCol="0">
            <a:spAutoFit/>
          </a:bodyPr>
          <a:lstStyle/>
          <a:p>
            <a:pPr lvl="0"/>
            <a:r>
              <a:rPr lang="ar-SA" dirty="0"/>
              <a:t>دور التكنولوجيا في فصوله الدراسية بأنه دور ضئيل ليس له أهمية كبيرة </a:t>
            </a:r>
            <a:endParaRPr lang="en-GB" dirty="0"/>
          </a:p>
        </p:txBody>
      </p:sp>
      <p:sp>
        <p:nvSpPr>
          <p:cNvPr id="168" name="文本框 167">
            <a:extLst>
              <a:ext uri="{FF2B5EF4-FFF2-40B4-BE49-F238E27FC236}">
                <a16:creationId xmlns:a16="http://schemas.microsoft.com/office/drawing/2014/main" id="{59B96E79-B1A1-4C9F-9F4B-89B2B1914014}"/>
              </a:ext>
            </a:extLst>
          </p:cNvPr>
          <p:cNvSpPr txBox="1"/>
          <p:nvPr/>
        </p:nvSpPr>
        <p:spPr>
          <a:xfrm>
            <a:off x="4755867" y="1443454"/>
            <a:ext cx="2680266" cy="461665"/>
          </a:xfrm>
          <a:prstGeom prst="rect">
            <a:avLst/>
          </a:prstGeom>
          <a:noFill/>
        </p:spPr>
        <p:txBody>
          <a:bodyPr wrap="square" rtlCol="0">
            <a:spAutoFit/>
          </a:bodyPr>
          <a:lstStyle/>
          <a:p>
            <a:pPr algn="ctr"/>
            <a:r>
              <a:rPr lang="ar-SA" sz="2400" dirty="0">
                <a:solidFill>
                  <a:srgbClr val="178A9E"/>
                </a:solidFill>
              </a:rPr>
              <a:t>سيراليون</a:t>
            </a:r>
            <a:endParaRPr lang="zh-CN" altLang="en-US" sz="2400" b="1" dirty="0">
              <a:solidFill>
                <a:srgbClr val="178A9E"/>
              </a:solidFill>
              <a:cs typeface="+mn-ea"/>
              <a:sym typeface="+mn-lt"/>
            </a:endParaRPr>
          </a:p>
        </p:txBody>
      </p:sp>
      <p:sp>
        <p:nvSpPr>
          <p:cNvPr id="169" name="文本框 168">
            <a:extLst>
              <a:ext uri="{FF2B5EF4-FFF2-40B4-BE49-F238E27FC236}">
                <a16:creationId xmlns:a16="http://schemas.microsoft.com/office/drawing/2014/main" id="{985F94D3-5CB7-4735-80FE-A50B0F4650BD}"/>
              </a:ext>
            </a:extLst>
          </p:cNvPr>
          <p:cNvSpPr txBox="1"/>
          <p:nvPr/>
        </p:nvSpPr>
        <p:spPr>
          <a:xfrm>
            <a:off x="4729877" y="2281142"/>
            <a:ext cx="2587164" cy="1200329"/>
          </a:xfrm>
          <a:prstGeom prst="rect">
            <a:avLst/>
          </a:prstGeom>
          <a:noFill/>
        </p:spPr>
        <p:txBody>
          <a:bodyPr wrap="square" rtlCol="0">
            <a:spAutoFit/>
          </a:bodyPr>
          <a:lstStyle/>
          <a:p>
            <a:pPr algn="ctr"/>
            <a:r>
              <a:rPr lang="ar-SA" dirty="0"/>
              <a:t>نقوم بإعداد المواد التعليمية باستخدام الحاسوب عدا ذلك لا تتواجد التكنولوجيا في الفصول الدراسية. </a:t>
            </a:r>
          </a:p>
        </p:txBody>
      </p:sp>
      <p:sp>
        <p:nvSpPr>
          <p:cNvPr id="170" name="文本框 169">
            <a:extLst>
              <a:ext uri="{FF2B5EF4-FFF2-40B4-BE49-F238E27FC236}">
                <a16:creationId xmlns:a16="http://schemas.microsoft.com/office/drawing/2014/main" id="{5CCA46A8-D469-4FDE-B7C1-DCC4063BA0D9}"/>
              </a:ext>
            </a:extLst>
          </p:cNvPr>
          <p:cNvSpPr txBox="1"/>
          <p:nvPr/>
        </p:nvSpPr>
        <p:spPr>
          <a:xfrm>
            <a:off x="582881" y="1891944"/>
            <a:ext cx="3025603" cy="461665"/>
          </a:xfrm>
          <a:prstGeom prst="rect">
            <a:avLst/>
          </a:prstGeom>
          <a:noFill/>
        </p:spPr>
        <p:txBody>
          <a:bodyPr wrap="square" rtlCol="0">
            <a:spAutoFit/>
          </a:bodyPr>
          <a:lstStyle/>
          <a:p>
            <a:pPr algn="ctr"/>
            <a:r>
              <a:rPr lang="ar-SA" sz="2400" dirty="0" err="1">
                <a:solidFill>
                  <a:srgbClr val="178A9E"/>
                </a:solidFill>
              </a:rPr>
              <a:t>أسبانيا</a:t>
            </a:r>
            <a:endParaRPr lang="zh-CN" altLang="en-US" sz="2400" b="1" dirty="0">
              <a:solidFill>
                <a:srgbClr val="178A9E"/>
              </a:solidFill>
              <a:cs typeface="+mn-ea"/>
              <a:sym typeface="+mn-lt"/>
            </a:endParaRPr>
          </a:p>
        </p:txBody>
      </p:sp>
      <p:sp>
        <p:nvSpPr>
          <p:cNvPr id="171" name="文本框 170">
            <a:extLst>
              <a:ext uri="{FF2B5EF4-FFF2-40B4-BE49-F238E27FC236}">
                <a16:creationId xmlns:a16="http://schemas.microsoft.com/office/drawing/2014/main" id="{872A3B67-91DC-4EA1-989F-CF4308140AFD}"/>
              </a:ext>
            </a:extLst>
          </p:cNvPr>
          <p:cNvSpPr txBox="1"/>
          <p:nvPr/>
        </p:nvSpPr>
        <p:spPr>
          <a:xfrm>
            <a:off x="743887" y="2631103"/>
            <a:ext cx="2892511" cy="646331"/>
          </a:xfrm>
          <a:prstGeom prst="rect">
            <a:avLst/>
          </a:prstGeom>
          <a:noFill/>
        </p:spPr>
        <p:txBody>
          <a:bodyPr wrap="square" rtlCol="0">
            <a:spAutoFit/>
          </a:bodyPr>
          <a:lstStyle/>
          <a:p>
            <a:pPr algn="ctr"/>
            <a:r>
              <a:rPr lang="ar-SA" dirty="0"/>
              <a:t>التدريس عبر شبكة الانترنت بصورة حصرية</a:t>
            </a:r>
            <a:endParaRPr lang="en-GB" dirty="0"/>
          </a:p>
        </p:txBody>
      </p:sp>
      <p:sp>
        <p:nvSpPr>
          <p:cNvPr id="172" name="文本框 171">
            <a:extLst>
              <a:ext uri="{FF2B5EF4-FFF2-40B4-BE49-F238E27FC236}">
                <a16:creationId xmlns:a16="http://schemas.microsoft.com/office/drawing/2014/main" id="{E9E1CC2A-DEC9-40D8-AFD1-B622D9778CEF}"/>
              </a:ext>
            </a:extLst>
          </p:cNvPr>
          <p:cNvSpPr txBox="1"/>
          <p:nvPr/>
        </p:nvSpPr>
        <p:spPr>
          <a:xfrm>
            <a:off x="3023320" y="4670553"/>
            <a:ext cx="2130616" cy="461665"/>
          </a:xfrm>
          <a:prstGeom prst="rect">
            <a:avLst/>
          </a:prstGeom>
          <a:noFill/>
        </p:spPr>
        <p:txBody>
          <a:bodyPr wrap="square" rtlCol="0">
            <a:spAutoFit/>
          </a:bodyPr>
          <a:lstStyle/>
          <a:p>
            <a:pPr algn="ctr"/>
            <a:r>
              <a:rPr lang="ar-SA" sz="2400" dirty="0">
                <a:solidFill>
                  <a:srgbClr val="44546A"/>
                </a:solidFill>
              </a:rPr>
              <a:t>كينيا</a:t>
            </a:r>
            <a:endParaRPr lang="zh-CN" altLang="en-US" sz="2400" b="1" dirty="0">
              <a:solidFill>
                <a:srgbClr val="44546A"/>
              </a:solidFill>
              <a:cs typeface="+mn-ea"/>
              <a:sym typeface="+mn-lt"/>
            </a:endParaRPr>
          </a:p>
        </p:txBody>
      </p:sp>
      <p:sp>
        <p:nvSpPr>
          <p:cNvPr id="98" name="Google Shape;444;p20">
            <a:extLst>
              <a:ext uri="{FF2B5EF4-FFF2-40B4-BE49-F238E27FC236}">
                <a16:creationId xmlns:a16="http://schemas.microsoft.com/office/drawing/2014/main" id="{24D04F7C-ED0B-400A-82EA-6D644CEEA7B2}"/>
              </a:ext>
            </a:extLst>
          </p:cNvPr>
          <p:cNvSpPr txBox="1"/>
          <p:nvPr/>
        </p:nvSpPr>
        <p:spPr>
          <a:xfrm>
            <a:off x="9706387" y="4325362"/>
            <a:ext cx="757200" cy="787948"/>
          </a:xfrm>
          <a:prstGeom prst="rect">
            <a:avLst/>
          </a:prstGeom>
          <a:noFill/>
          <a:ln>
            <a:noFill/>
          </a:ln>
        </p:spPr>
        <p:txBody>
          <a:bodyPr spcFirstLastPara="1" wrap="square" lIns="121900" tIns="121900" rIns="121900" bIns="121900" anchor="ctr" anchorCtr="0">
            <a:noAutofit/>
          </a:bodyPr>
          <a:lstStyle/>
          <a:p>
            <a:pPr algn="ctr" defTabSz="1219170">
              <a:buClr>
                <a:srgbClr val="000000"/>
              </a:buClr>
            </a:pPr>
            <a:r>
              <a:rPr lang="en" sz="4000" kern="0" dirty="0">
                <a:solidFill>
                  <a:schemeClr val="bg1">
                    <a:lumMod val="95000"/>
                  </a:schemeClr>
                </a:solidFill>
                <a:cs typeface="+mn-ea"/>
                <a:sym typeface="+mn-lt"/>
              </a:rPr>
              <a:t>1</a:t>
            </a:r>
            <a:endParaRPr sz="4000" kern="0" dirty="0">
              <a:solidFill>
                <a:schemeClr val="bg1">
                  <a:lumMod val="95000"/>
                </a:schemeClr>
              </a:solidFill>
              <a:cs typeface="+mn-ea"/>
              <a:sym typeface="+mn-lt"/>
            </a:endParaRPr>
          </a:p>
        </p:txBody>
      </p:sp>
      <p:cxnSp>
        <p:nvCxnSpPr>
          <p:cNvPr id="99" name="直接连接符 19">
            <a:extLst>
              <a:ext uri="{FF2B5EF4-FFF2-40B4-BE49-F238E27FC236}">
                <a16:creationId xmlns:a16="http://schemas.microsoft.com/office/drawing/2014/main" id="{DCDE07D6-440C-446B-90AA-8F5186BCB163}"/>
              </a:ext>
            </a:extLst>
          </p:cNvPr>
          <p:cNvCxnSpPr>
            <a:cxnSpLocks/>
          </p:cNvCxnSpPr>
          <p:nvPr/>
        </p:nvCxnSpPr>
        <p:spPr>
          <a:xfrm flipV="1">
            <a:off x="2377626" y="1014846"/>
            <a:ext cx="8884117" cy="59587"/>
          </a:xfrm>
          <a:prstGeom prst="line">
            <a:avLst/>
          </a:prstGeom>
          <a:ln w="76200">
            <a:solidFill>
              <a:srgbClr val="178A9E"/>
            </a:solidFill>
          </a:ln>
        </p:spPr>
        <p:style>
          <a:lnRef idx="1">
            <a:schemeClr val="accent1"/>
          </a:lnRef>
          <a:fillRef idx="0">
            <a:schemeClr val="accent1"/>
          </a:fillRef>
          <a:effectRef idx="0">
            <a:schemeClr val="accent1"/>
          </a:effectRef>
          <a:fontRef idx="minor">
            <a:schemeClr val="tx1"/>
          </a:fontRef>
        </p:style>
      </p:cxnSp>
      <p:sp>
        <p:nvSpPr>
          <p:cNvPr id="10" name="مستطيل 9"/>
          <p:cNvSpPr/>
          <p:nvPr/>
        </p:nvSpPr>
        <p:spPr>
          <a:xfrm>
            <a:off x="2247458" y="341002"/>
            <a:ext cx="9105378" cy="523220"/>
          </a:xfrm>
          <a:prstGeom prst="rect">
            <a:avLst/>
          </a:prstGeom>
        </p:spPr>
        <p:txBody>
          <a:bodyPr wrap="none">
            <a:spAutoFit/>
          </a:bodyPr>
          <a:lstStyle/>
          <a:p>
            <a:r>
              <a:rPr lang="ar-SA" sz="2800" dirty="0">
                <a:solidFill>
                  <a:srgbClr val="178A9E"/>
                </a:solidFill>
              </a:rPr>
              <a:t>أراء المعلمين (تقرير منظمة التعاون الاقتصادي والتنمية الصادر عام 2015) :</a:t>
            </a:r>
          </a:p>
        </p:txBody>
      </p:sp>
      <p:sp>
        <p:nvSpPr>
          <p:cNvPr id="13" name="文本框 172">
            <a:extLst>
              <a:ext uri="{FF2B5EF4-FFF2-40B4-BE49-F238E27FC236}">
                <a16:creationId xmlns:a16="http://schemas.microsoft.com/office/drawing/2014/main" id="{7391E32C-29A8-8E14-D0A7-AD87189EA372}"/>
              </a:ext>
            </a:extLst>
          </p:cNvPr>
          <p:cNvSpPr txBox="1"/>
          <p:nvPr/>
        </p:nvSpPr>
        <p:spPr>
          <a:xfrm>
            <a:off x="2679761" y="5357972"/>
            <a:ext cx="2835364" cy="923330"/>
          </a:xfrm>
          <a:prstGeom prst="rect">
            <a:avLst/>
          </a:prstGeom>
          <a:noFill/>
        </p:spPr>
        <p:txBody>
          <a:bodyPr wrap="square" rtlCol="0">
            <a:spAutoFit/>
          </a:bodyPr>
          <a:lstStyle/>
          <a:p>
            <a:pPr lvl="0"/>
            <a:r>
              <a:rPr lang="ar-SA" dirty="0"/>
              <a:t>كينيا لا استخدم التكنولوجيا </a:t>
            </a:r>
            <a:r>
              <a:rPr lang="ar-SA" dirty="0" err="1"/>
              <a:t>لانه</a:t>
            </a:r>
            <a:r>
              <a:rPr lang="ar-SA" dirty="0"/>
              <a:t> لا يوجد لدينا تكنولوجيا ولا كهرباء في المدرسة.</a:t>
            </a:r>
            <a:endParaRPr lang="en-GB" dirty="0"/>
          </a:p>
        </p:txBody>
      </p:sp>
    </p:spTree>
    <p:extLst>
      <p:ext uri="{BB962C8B-B14F-4D97-AF65-F5344CB8AC3E}">
        <p14:creationId xmlns:p14="http://schemas.microsoft.com/office/powerpoint/2010/main" val="4198635727"/>
      </p:ext>
    </p:extLst>
  </p:cSld>
  <p:clrMapOvr>
    <a:masterClrMapping/>
  </p:clrMapOvr>
  <p:transition spd="med" advClick="0" advTm="2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6"/>
                                        </p:tgtEl>
                                        <p:attrNameLst>
                                          <p:attrName>style.visibility</p:attrName>
                                        </p:attrNameLst>
                                      </p:cBhvr>
                                      <p:to>
                                        <p:strVal val="visible"/>
                                      </p:to>
                                    </p:set>
                                    <p:animEffect transition="in" filter="fade">
                                      <p:cBhvr>
                                        <p:cTn id="21" dur="1000"/>
                                        <p:tgtEl>
                                          <p:spTgt spid="166"/>
                                        </p:tgtEl>
                                      </p:cBhvr>
                                    </p:animEffect>
                                    <p:anim calcmode="lin" valueType="num">
                                      <p:cBhvr>
                                        <p:cTn id="22" dur="1000" fill="hold"/>
                                        <p:tgtEl>
                                          <p:spTgt spid="166"/>
                                        </p:tgtEl>
                                        <p:attrNameLst>
                                          <p:attrName>ppt_x</p:attrName>
                                        </p:attrNameLst>
                                      </p:cBhvr>
                                      <p:tavLst>
                                        <p:tav tm="0">
                                          <p:val>
                                            <p:strVal val="#ppt_x"/>
                                          </p:val>
                                        </p:tav>
                                        <p:tav tm="100000">
                                          <p:val>
                                            <p:strVal val="#ppt_x"/>
                                          </p:val>
                                        </p:tav>
                                      </p:tavLst>
                                    </p:anim>
                                    <p:anim calcmode="lin" valueType="num">
                                      <p:cBhvr>
                                        <p:cTn id="23" dur="1000" fill="hold"/>
                                        <p:tgtEl>
                                          <p:spTgt spid="16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67"/>
                                        </p:tgtEl>
                                        <p:attrNameLst>
                                          <p:attrName>style.visibility</p:attrName>
                                        </p:attrNameLst>
                                      </p:cBhvr>
                                      <p:to>
                                        <p:strVal val="visible"/>
                                      </p:to>
                                    </p:set>
                                    <p:animEffect transition="in" filter="fade">
                                      <p:cBhvr>
                                        <p:cTn id="28" dur="1000"/>
                                        <p:tgtEl>
                                          <p:spTgt spid="167"/>
                                        </p:tgtEl>
                                      </p:cBhvr>
                                    </p:animEffect>
                                    <p:anim calcmode="lin" valueType="num">
                                      <p:cBhvr>
                                        <p:cTn id="29" dur="1000" fill="hold"/>
                                        <p:tgtEl>
                                          <p:spTgt spid="167"/>
                                        </p:tgtEl>
                                        <p:attrNameLst>
                                          <p:attrName>ppt_x</p:attrName>
                                        </p:attrNameLst>
                                      </p:cBhvr>
                                      <p:tavLst>
                                        <p:tav tm="0">
                                          <p:val>
                                            <p:strVal val="#ppt_x"/>
                                          </p:val>
                                        </p:tav>
                                        <p:tav tm="100000">
                                          <p:val>
                                            <p:strVal val="#ppt_x"/>
                                          </p:val>
                                        </p:tav>
                                      </p:tavLst>
                                    </p:anim>
                                    <p:anim calcmode="lin" valueType="num">
                                      <p:cBhvr>
                                        <p:cTn id="30" dur="1000" fill="hold"/>
                                        <p:tgtEl>
                                          <p:spTgt spid="16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68"/>
                                        </p:tgtEl>
                                        <p:attrNameLst>
                                          <p:attrName>style.visibility</p:attrName>
                                        </p:attrNameLst>
                                      </p:cBhvr>
                                      <p:to>
                                        <p:strVal val="visible"/>
                                      </p:to>
                                    </p:set>
                                    <p:animEffect transition="in" filter="fade">
                                      <p:cBhvr>
                                        <p:cTn id="35" dur="1000"/>
                                        <p:tgtEl>
                                          <p:spTgt spid="168"/>
                                        </p:tgtEl>
                                      </p:cBhvr>
                                    </p:animEffect>
                                    <p:anim calcmode="lin" valueType="num">
                                      <p:cBhvr>
                                        <p:cTn id="36" dur="1000" fill="hold"/>
                                        <p:tgtEl>
                                          <p:spTgt spid="168"/>
                                        </p:tgtEl>
                                        <p:attrNameLst>
                                          <p:attrName>ppt_x</p:attrName>
                                        </p:attrNameLst>
                                      </p:cBhvr>
                                      <p:tavLst>
                                        <p:tav tm="0">
                                          <p:val>
                                            <p:strVal val="#ppt_x"/>
                                          </p:val>
                                        </p:tav>
                                        <p:tav tm="100000">
                                          <p:val>
                                            <p:strVal val="#ppt_x"/>
                                          </p:val>
                                        </p:tav>
                                      </p:tavLst>
                                    </p:anim>
                                    <p:anim calcmode="lin" valueType="num">
                                      <p:cBhvr>
                                        <p:cTn id="37" dur="1000" fill="hold"/>
                                        <p:tgtEl>
                                          <p:spTgt spid="16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69"/>
                                        </p:tgtEl>
                                        <p:attrNameLst>
                                          <p:attrName>style.visibility</p:attrName>
                                        </p:attrNameLst>
                                      </p:cBhvr>
                                      <p:to>
                                        <p:strVal val="visible"/>
                                      </p:to>
                                    </p:set>
                                    <p:animEffect transition="in" filter="fade">
                                      <p:cBhvr>
                                        <p:cTn id="42" dur="1000"/>
                                        <p:tgtEl>
                                          <p:spTgt spid="169"/>
                                        </p:tgtEl>
                                      </p:cBhvr>
                                    </p:animEffect>
                                    <p:anim calcmode="lin" valueType="num">
                                      <p:cBhvr>
                                        <p:cTn id="43" dur="1000" fill="hold"/>
                                        <p:tgtEl>
                                          <p:spTgt spid="169"/>
                                        </p:tgtEl>
                                        <p:attrNameLst>
                                          <p:attrName>ppt_x</p:attrName>
                                        </p:attrNameLst>
                                      </p:cBhvr>
                                      <p:tavLst>
                                        <p:tav tm="0">
                                          <p:val>
                                            <p:strVal val="#ppt_x"/>
                                          </p:val>
                                        </p:tav>
                                        <p:tav tm="100000">
                                          <p:val>
                                            <p:strVal val="#ppt_x"/>
                                          </p:val>
                                        </p:tav>
                                      </p:tavLst>
                                    </p:anim>
                                    <p:anim calcmode="lin" valueType="num">
                                      <p:cBhvr>
                                        <p:cTn id="44" dur="1000" fill="hold"/>
                                        <p:tgtEl>
                                          <p:spTgt spid="16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72"/>
                                        </p:tgtEl>
                                        <p:attrNameLst>
                                          <p:attrName>style.visibility</p:attrName>
                                        </p:attrNameLst>
                                      </p:cBhvr>
                                      <p:to>
                                        <p:strVal val="visible"/>
                                      </p:to>
                                    </p:set>
                                    <p:animEffect transition="in" filter="fade">
                                      <p:cBhvr>
                                        <p:cTn id="49" dur="1000"/>
                                        <p:tgtEl>
                                          <p:spTgt spid="172"/>
                                        </p:tgtEl>
                                      </p:cBhvr>
                                    </p:animEffect>
                                    <p:anim calcmode="lin" valueType="num">
                                      <p:cBhvr>
                                        <p:cTn id="50" dur="1000" fill="hold"/>
                                        <p:tgtEl>
                                          <p:spTgt spid="172"/>
                                        </p:tgtEl>
                                        <p:attrNameLst>
                                          <p:attrName>ppt_x</p:attrName>
                                        </p:attrNameLst>
                                      </p:cBhvr>
                                      <p:tavLst>
                                        <p:tav tm="0">
                                          <p:val>
                                            <p:strVal val="#ppt_x"/>
                                          </p:val>
                                        </p:tav>
                                        <p:tav tm="100000">
                                          <p:val>
                                            <p:strVal val="#ppt_x"/>
                                          </p:val>
                                        </p:tav>
                                      </p:tavLst>
                                    </p:anim>
                                    <p:anim calcmode="lin" valueType="num">
                                      <p:cBhvr>
                                        <p:cTn id="51" dur="1000" fill="hold"/>
                                        <p:tgtEl>
                                          <p:spTgt spid="17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1000"/>
                                        <p:tgtEl>
                                          <p:spTgt spid="13"/>
                                        </p:tgtEl>
                                      </p:cBhvr>
                                    </p:animEffect>
                                    <p:anim calcmode="lin" valueType="num">
                                      <p:cBhvr>
                                        <p:cTn id="57" dur="1000" fill="hold"/>
                                        <p:tgtEl>
                                          <p:spTgt spid="13"/>
                                        </p:tgtEl>
                                        <p:attrNameLst>
                                          <p:attrName>ppt_x</p:attrName>
                                        </p:attrNameLst>
                                      </p:cBhvr>
                                      <p:tavLst>
                                        <p:tav tm="0">
                                          <p:val>
                                            <p:strVal val="#ppt_x"/>
                                          </p:val>
                                        </p:tav>
                                        <p:tav tm="100000">
                                          <p:val>
                                            <p:strVal val="#ppt_x"/>
                                          </p:val>
                                        </p:tav>
                                      </p:tavLst>
                                    </p:anim>
                                    <p:anim calcmode="lin" valueType="num">
                                      <p:cBhvr>
                                        <p:cTn id="5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70"/>
                                        </p:tgtEl>
                                        <p:attrNameLst>
                                          <p:attrName>style.visibility</p:attrName>
                                        </p:attrNameLst>
                                      </p:cBhvr>
                                      <p:to>
                                        <p:strVal val="visible"/>
                                      </p:to>
                                    </p:set>
                                    <p:animEffect transition="in" filter="fade">
                                      <p:cBhvr>
                                        <p:cTn id="63" dur="1000"/>
                                        <p:tgtEl>
                                          <p:spTgt spid="170"/>
                                        </p:tgtEl>
                                      </p:cBhvr>
                                    </p:animEffect>
                                    <p:anim calcmode="lin" valueType="num">
                                      <p:cBhvr>
                                        <p:cTn id="64" dur="1000" fill="hold"/>
                                        <p:tgtEl>
                                          <p:spTgt spid="170"/>
                                        </p:tgtEl>
                                        <p:attrNameLst>
                                          <p:attrName>ppt_x</p:attrName>
                                        </p:attrNameLst>
                                      </p:cBhvr>
                                      <p:tavLst>
                                        <p:tav tm="0">
                                          <p:val>
                                            <p:strVal val="#ppt_x"/>
                                          </p:val>
                                        </p:tav>
                                        <p:tav tm="100000">
                                          <p:val>
                                            <p:strVal val="#ppt_x"/>
                                          </p:val>
                                        </p:tav>
                                      </p:tavLst>
                                    </p:anim>
                                    <p:anim calcmode="lin" valueType="num">
                                      <p:cBhvr>
                                        <p:cTn id="65" dur="1000" fill="hold"/>
                                        <p:tgtEl>
                                          <p:spTgt spid="170"/>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1100"/>
                                  </p:stCondLst>
                                  <p:childTnLst>
                                    <p:set>
                                      <p:cBhvr>
                                        <p:cTn id="69" dur="1" fill="hold">
                                          <p:stCondLst>
                                            <p:cond delay="0"/>
                                          </p:stCondLst>
                                        </p:cTn>
                                        <p:tgtEl>
                                          <p:spTgt spid="171"/>
                                        </p:tgtEl>
                                        <p:attrNameLst>
                                          <p:attrName>style.visibility</p:attrName>
                                        </p:attrNameLst>
                                      </p:cBhvr>
                                      <p:to>
                                        <p:strVal val="visible"/>
                                      </p:to>
                                    </p:set>
                                    <p:animEffect transition="in" filter="fade">
                                      <p:cBhvr>
                                        <p:cTn id="70" dur="1000"/>
                                        <p:tgtEl>
                                          <p:spTgt spid="171"/>
                                        </p:tgtEl>
                                      </p:cBhvr>
                                    </p:animEffect>
                                    <p:anim calcmode="lin" valueType="num">
                                      <p:cBhvr>
                                        <p:cTn id="71" dur="1000" fill="hold"/>
                                        <p:tgtEl>
                                          <p:spTgt spid="171"/>
                                        </p:tgtEl>
                                        <p:attrNameLst>
                                          <p:attrName>ppt_x</p:attrName>
                                        </p:attrNameLst>
                                      </p:cBhvr>
                                      <p:tavLst>
                                        <p:tav tm="0">
                                          <p:val>
                                            <p:strVal val="#ppt_x"/>
                                          </p:val>
                                        </p:tav>
                                        <p:tav tm="100000">
                                          <p:val>
                                            <p:strVal val="#ppt_x"/>
                                          </p:val>
                                        </p:tav>
                                      </p:tavLst>
                                    </p:anim>
                                    <p:anim calcmode="lin" valueType="num">
                                      <p:cBhvr>
                                        <p:cTn id="72" dur="1000" fill="hold"/>
                                        <p:tgtEl>
                                          <p:spTgt spid="1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66" grpId="0"/>
      <p:bldP spid="167" grpId="0"/>
      <p:bldP spid="168" grpId="0"/>
      <p:bldP spid="169" grpId="0"/>
      <p:bldP spid="170" grpId="0"/>
      <p:bldP spid="171" grpId="0"/>
      <p:bldP spid="17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2000">
              <a:schemeClr val="bg1"/>
            </a:gs>
            <a:gs pos="83000">
              <a:schemeClr val="accent6">
                <a:lumMod val="45000"/>
                <a:lumOff val="55000"/>
              </a:schemeClr>
            </a:gs>
            <a:gs pos="100000">
              <a:schemeClr val="accent6">
                <a:lumMod val="30000"/>
                <a:lumOff val="70000"/>
              </a:schemeClr>
            </a:gs>
          </a:gsLst>
          <a:lin ang="108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66484" y="53983"/>
            <a:ext cx="5255953" cy="971306"/>
          </a:xfrm>
        </p:spPr>
        <p:txBody>
          <a:bodyPr vert="horz" lIns="91424" tIns="45713" rIns="91424" bIns="45713" rtlCol="0" anchor="ctr">
            <a:normAutofit/>
          </a:bodyPr>
          <a:lstStyle/>
          <a:p>
            <a:pPr defTabSz="1218804" rtl="1">
              <a:lnSpc>
                <a:spcPct val="100000"/>
              </a:lnSpc>
              <a:spcBef>
                <a:spcPts val="0"/>
              </a:spcBef>
            </a:pPr>
            <a:r>
              <a:rPr lang="ar-SA" sz="3199" b="1" dirty="0">
                <a:solidFill>
                  <a:srgbClr val="435258"/>
                </a:solidFill>
                <a:latin typeface="微软雅黑" pitchFamily="34" charset="-122"/>
                <a:ea typeface="微软雅黑" pitchFamily="34" charset="-122"/>
                <a:cs typeface="+mn-cs"/>
              </a:rPr>
              <a:t> التعليم اليوم : أهـم الاستنتاجات</a:t>
            </a:r>
            <a:endParaRPr lang="en-GB" sz="3199" b="1" dirty="0">
              <a:solidFill>
                <a:srgbClr val="435258"/>
              </a:solidFill>
              <a:latin typeface="微软雅黑" pitchFamily="34" charset="-122"/>
              <a:ea typeface="微软雅黑" pitchFamily="34" charset="-122"/>
              <a:cs typeface="+mn-cs"/>
            </a:endParaRPr>
          </a:p>
        </p:txBody>
      </p:sp>
      <p:cxnSp>
        <p:nvCxnSpPr>
          <p:cNvPr id="43" name="Straight Connector 42"/>
          <p:cNvCxnSpPr/>
          <p:nvPr/>
        </p:nvCxnSpPr>
        <p:spPr>
          <a:xfrm>
            <a:off x="6264491" y="1010011"/>
            <a:ext cx="5423166" cy="25555"/>
          </a:xfrm>
          <a:prstGeom prst="line">
            <a:avLst/>
          </a:prstGeom>
          <a:ln w="41275">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67" name="Group 66"/>
          <p:cNvGrpSpPr/>
          <p:nvPr/>
        </p:nvGrpSpPr>
        <p:grpSpPr>
          <a:xfrm>
            <a:off x="6538783" y="2610676"/>
            <a:ext cx="1560605" cy="4247324"/>
            <a:chOff x="6538842" y="2610676"/>
            <a:chExt cx="1560816" cy="4247324"/>
          </a:xfrm>
        </p:grpSpPr>
        <p:sp>
          <p:nvSpPr>
            <p:cNvPr id="20" name="网chenying0907出品 64"/>
            <p:cNvSpPr/>
            <p:nvPr/>
          </p:nvSpPr>
          <p:spPr>
            <a:xfrm>
              <a:off x="6538843" y="3562698"/>
              <a:ext cx="74260" cy="3295302"/>
            </a:xfrm>
            <a:prstGeom prst="rect">
              <a:avLst/>
            </a:prstGeom>
            <a:solidFill>
              <a:schemeClr val="accent5"/>
            </a:solidFill>
            <a:ln w="25400" cap="flat" cmpd="sng" algn="ctr">
              <a:solidFill>
                <a:schemeClr val="accent5"/>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 name="网chenying0907出品 57"/>
            <p:cNvSpPr/>
            <p:nvPr/>
          </p:nvSpPr>
          <p:spPr>
            <a:xfrm>
              <a:off x="7706887" y="2819247"/>
              <a:ext cx="392771" cy="392771"/>
            </a:xfrm>
            <a:prstGeom prst="ellipse">
              <a:avLst/>
            </a:prstGeom>
            <a:solidFill>
              <a:schemeClr val="accent5"/>
            </a:solidFill>
            <a:ln w="25400" cap="flat" cmpd="sng" algn="ctr">
              <a:solidFill>
                <a:schemeClr val="accent5"/>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 name="网chenying0907出品 60"/>
            <p:cNvSpPr/>
            <p:nvPr/>
          </p:nvSpPr>
          <p:spPr>
            <a:xfrm>
              <a:off x="6538842" y="2973542"/>
              <a:ext cx="1178313" cy="1178313"/>
            </a:xfrm>
            <a:prstGeom prst="ellipse">
              <a:avLst/>
            </a:prstGeom>
            <a:solidFill>
              <a:schemeClr val="accent5"/>
            </a:solidFill>
            <a:ln w="25400" cap="flat" cmpd="sng" algn="ctr">
              <a:solidFill>
                <a:schemeClr val="accent5"/>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7" name="网chenying0907出品 61"/>
            <p:cNvSpPr/>
            <p:nvPr/>
          </p:nvSpPr>
          <p:spPr>
            <a:xfrm>
              <a:off x="6635872" y="3070572"/>
              <a:ext cx="981927" cy="981927"/>
            </a:xfrm>
            <a:prstGeom prst="ellipse">
              <a:avLst/>
            </a:prstGeom>
            <a:noFill/>
            <a:ln w="25400" cap="flat" cmpd="sng" algn="ctr">
              <a:solidFill>
                <a:sysClr val="window" lastClr="FFFFFF"/>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 name="网chenying0907出品 62"/>
            <p:cNvSpPr/>
            <p:nvPr/>
          </p:nvSpPr>
          <p:spPr>
            <a:xfrm>
              <a:off x="6697243" y="3130526"/>
              <a:ext cx="859186" cy="859186"/>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 name="网chenying0907出品 63"/>
            <p:cNvSpPr/>
            <p:nvPr/>
          </p:nvSpPr>
          <p:spPr>
            <a:xfrm rot="3600000">
              <a:off x="7660473" y="3036319"/>
              <a:ext cx="41563" cy="227602"/>
            </a:xfrm>
            <a:prstGeom prst="rect">
              <a:avLst/>
            </a:prstGeom>
            <a:solidFill>
              <a:schemeClr val="accent5"/>
            </a:solidFill>
            <a:ln w="25400" cap="flat" cmpd="sng" algn="ctr">
              <a:solidFill>
                <a:schemeClr val="accent5"/>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7" name="网chenying0907出品 36"/>
            <p:cNvSpPr txBox="1"/>
            <p:nvPr/>
          </p:nvSpPr>
          <p:spPr>
            <a:xfrm>
              <a:off x="7706887" y="2610676"/>
              <a:ext cx="383094" cy="680636"/>
            </a:xfrm>
            <a:prstGeom prst="rect">
              <a:avLst/>
            </a:prstGeom>
            <a:noFill/>
          </p:spPr>
          <p:txBody>
            <a:bodyPr wrap="square" rtlCol="0">
              <a:spAutoFit/>
            </a:bodyPr>
            <a:lstStyle/>
            <a:p>
              <a:pPr marL="0" marR="0" lvl="0" indent="0" algn="ctr" defTabSz="914224" rtl="0" eaLnBrk="1" fontAlgn="auto" latinLnBrk="0" hangingPunct="1">
                <a:lnSpc>
                  <a:spcPct val="130000"/>
                </a:lnSpc>
                <a:spcBef>
                  <a:spcPts val="0"/>
                </a:spcBef>
                <a:spcAft>
                  <a:spcPts val="0"/>
                </a:spcAft>
                <a:buClrTx/>
                <a:buSzTx/>
                <a:buFontTx/>
                <a:buNone/>
                <a:tabLst/>
                <a:defRPr/>
              </a:pPr>
              <a:r>
                <a:rPr kumimoji="0" lang="en-US" altLang="zh-CN" sz="3199" b="1" i="0" u="none" strike="noStrike" kern="0" cap="none" spc="0" normalizeH="0" baseline="0" noProof="0" dirty="0">
                  <a:ln>
                    <a:noFill/>
                  </a:ln>
                  <a:solidFill>
                    <a:sysClr val="window" lastClr="FFFFFF"/>
                  </a:solidFill>
                  <a:effectLst>
                    <a:innerShdw blurRad="63500" dist="50800" dir="13500000">
                      <a:prstClr val="black">
                        <a:alpha val="50000"/>
                      </a:prstClr>
                    </a:innerShdw>
                  </a:effectLst>
                  <a:uLnTx/>
                  <a:uFillTx/>
                  <a:latin typeface="Calibri"/>
                  <a:ea typeface="微软雅黑" pitchFamily="34" charset="-122"/>
                  <a:cs typeface="+mn-cs"/>
                </a:rPr>
                <a:t>5</a:t>
              </a:r>
              <a:endParaRPr kumimoji="0" lang="zh-CN" altLang="en-US" sz="3199" b="1" i="0" u="none" strike="noStrike" kern="0" cap="none" spc="0" normalizeH="0" baseline="0" noProof="0" dirty="0">
                <a:ln>
                  <a:noFill/>
                </a:ln>
                <a:solidFill>
                  <a:sysClr val="window" lastClr="FFFFFF"/>
                </a:solidFill>
                <a:effectLst>
                  <a:innerShdw blurRad="63500" dist="50800" dir="13500000">
                    <a:prstClr val="black">
                      <a:alpha val="50000"/>
                    </a:prstClr>
                  </a:innerShdw>
                </a:effectLst>
                <a:uLnTx/>
                <a:uFillTx/>
                <a:latin typeface="Calibri"/>
                <a:ea typeface="微软雅黑" pitchFamily="34" charset="-122"/>
                <a:cs typeface="+mn-cs"/>
              </a:endParaRPr>
            </a:p>
          </p:txBody>
        </p:sp>
      </p:grpSp>
      <p:grpSp>
        <p:nvGrpSpPr>
          <p:cNvPr id="74" name="Group 73"/>
          <p:cNvGrpSpPr/>
          <p:nvPr/>
        </p:nvGrpSpPr>
        <p:grpSpPr>
          <a:xfrm>
            <a:off x="3494057" y="4257393"/>
            <a:ext cx="1731016" cy="2597440"/>
            <a:chOff x="3493705" y="4257392"/>
            <a:chExt cx="1731250" cy="2597440"/>
          </a:xfrm>
        </p:grpSpPr>
        <p:sp>
          <p:nvSpPr>
            <p:cNvPr id="29" name="网chenying0907出品 73"/>
            <p:cNvSpPr/>
            <p:nvPr/>
          </p:nvSpPr>
          <p:spPr>
            <a:xfrm>
              <a:off x="5149532" y="4877051"/>
              <a:ext cx="74260" cy="1977781"/>
            </a:xfrm>
            <a:prstGeom prst="rect">
              <a:avLst/>
            </a:prstGeom>
            <a:solidFill>
              <a:schemeClr val="accent1"/>
            </a:solidFill>
            <a:ln w="25400" cap="flat" cmpd="sng" algn="ctr">
              <a:solidFill>
                <a:schemeClr val="accent1"/>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5" name="网chenying0907出品 69"/>
            <p:cNvSpPr/>
            <p:nvPr/>
          </p:nvSpPr>
          <p:spPr>
            <a:xfrm>
              <a:off x="4046642" y="4257392"/>
              <a:ext cx="1178313" cy="1178313"/>
            </a:xfrm>
            <a:prstGeom prst="ellipse">
              <a:avLst/>
            </a:prstGeom>
            <a:solidFill>
              <a:schemeClr val="accent1"/>
            </a:solidFill>
            <a:ln w="25400" cap="flat" cmpd="sng" algn="ctr">
              <a:solidFill>
                <a:schemeClr val="accent1"/>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6" name="网chenying0907出品 70"/>
            <p:cNvSpPr/>
            <p:nvPr/>
          </p:nvSpPr>
          <p:spPr>
            <a:xfrm>
              <a:off x="4143672" y="4354422"/>
              <a:ext cx="981927" cy="981927"/>
            </a:xfrm>
            <a:prstGeom prst="ellipse">
              <a:avLst/>
            </a:prstGeom>
            <a:solidFill>
              <a:schemeClr val="accent1"/>
            </a:solidFill>
            <a:ln w="25400" cap="flat" cmpd="sng" algn="ctr">
              <a:solidFill>
                <a:sysClr val="window" lastClr="FFFFFF"/>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7" name="网chenying0907出品 71"/>
            <p:cNvSpPr/>
            <p:nvPr/>
          </p:nvSpPr>
          <p:spPr>
            <a:xfrm>
              <a:off x="4205043" y="4414377"/>
              <a:ext cx="859186" cy="859186"/>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1" name="网chenying0907出品 75"/>
            <p:cNvSpPr/>
            <p:nvPr/>
          </p:nvSpPr>
          <p:spPr>
            <a:xfrm rot="16200000">
              <a:off x="3934227" y="4742205"/>
              <a:ext cx="41563" cy="227602"/>
            </a:xfrm>
            <a:prstGeom prst="rect">
              <a:avLst/>
            </a:prstGeom>
            <a:solidFill>
              <a:schemeClr val="accent1"/>
            </a:solidFill>
            <a:ln w="25400" cap="flat" cmpd="sng" algn="ctr">
              <a:solidFill>
                <a:schemeClr val="accent1"/>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3" name="网chenying0907出品 77"/>
            <p:cNvSpPr/>
            <p:nvPr/>
          </p:nvSpPr>
          <p:spPr>
            <a:xfrm>
              <a:off x="3493705" y="4638839"/>
              <a:ext cx="392771" cy="392771"/>
            </a:xfrm>
            <a:prstGeom prst="ellipse">
              <a:avLst/>
            </a:prstGeom>
            <a:solidFill>
              <a:schemeClr val="accent1"/>
            </a:solidFill>
            <a:ln w="25400" cap="flat" cmpd="sng" algn="ctr">
              <a:solidFill>
                <a:schemeClr val="accent1"/>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 name="网chenying0907出品 33"/>
            <p:cNvSpPr txBox="1"/>
            <p:nvPr/>
          </p:nvSpPr>
          <p:spPr>
            <a:xfrm>
              <a:off x="3503383" y="4431254"/>
              <a:ext cx="383093" cy="680636"/>
            </a:xfrm>
            <a:prstGeom prst="rect">
              <a:avLst/>
            </a:prstGeom>
            <a:noFill/>
          </p:spPr>
          <p:txBody>
            <a:bodyPr wrap="square" rtlCol="0">
              <a:spAutoFit/>
            </a:bodyPr>
            <a:lstStyle/>
            <a:p>
              <a:pPr marL="0" marR="0" lvl="0" indent="0" algn="ctr" defTabSz="914224" rtl="0" eaLnBrk="1" fontAlgn="auto" latinLnBrk="0" hangingPunct="1">
                <a:lnSpc>
                  <a:spcPct val="130000"/>
                </a:lnSpc>
                <a:spcBef>
                  <a:spcPts val="0"/>
                </a:spcBef>
                <a:spcAft>
                  <a:spcPts val="0"/>
                </a:spcAft>
                <a:buClrTx/>
                <a:buSzTx/>
                <a:buFontTx/>
                <a:buNone/>
                <a:tabLst/>
                <a:defRPr/>
              </a:pPr>
              <a:r>
                <a:rPr kumimoji="0" lang="en-US" altLang="zh-CN" sz="3199" b="1" i="0" u="none" strike="noStrike" kern="0" cap="none" spc="0" normalizeH="0" baseline="0" noProof="0" dirty="0">
                  <a:ln>
                    <a:noFill/>
                  </a:ln>
                  <a:solidFill>
                    <a:sysClr val="window" lastClr="FFFFFF"/>
                  </a:solidFill>
                  <a:effectLst>
                    <a:innerShdw blurRad="63500" dist="50800" dir="13500000">
                      <a:prstClr val="black">
                        <a:alpha val="50000"/>
                      </a:prstClr>
                    </a:innerShdw>
                  </a:effectLst>
                  <a:uLnTx/>
                  <a:uFillTx/>
                  <a:latin typeface="Calibri"/>
                  <a:ea typeface="微软雅黑" pitchFamily="34" charset="-122"/>
                  <a:cs typeface="+mn-cs"/>
                </a:rPr>
                <a:t>2</a:t>
              </a:r>
              <a:endParaRPr kumimoji="0" lang="zh-CN" altLang="en-US" sz="3199" b="1" i="0" u="none" strike="noStrike" kern="0" cap="none" spc="0" normalizeH="0" baseline="0" noProof="0" dirty="0">
                <a:ln>
                  <a:noFill/>
                </a:ln>
                <a:solidFill>
                  <a:sysClr val="window" lastClr="FFFFFF"/>
                </a:solidFill>
                <a:effectLst>
                  <a:innerShdw blurRad="63500" dist="50800" dir="13500000">
                    <a:prstClr val="black">
                      <a:alpha val="50000"/>
                    </a:prstClr>
                  </a:innerShdw>
                </a:effectLst>
                <a:uLnTx/>
                <a:uFillTx/>
                <a:latin typeface="Calibri"/>
                <a:ea typeface="微软雅黑" pitchFamily="34" charset="-122"/>
                <a:cs typeface="+mn-cs"/>
              </a:endParaRPr>
            </a:p>
          </p:txBody>
        </p:sp>
      </p:grpSp>
      <p:grpSp>
        <p:nvGrpSpPr>
          <p:cNvPr id="75" name="Group 74"/>
          <p:cNvGrpSpPr/>
          <p:nvPr/>
        </p:nvGrpSpPr>
        <p:grpSpPr>
          <a:xfrm>
            <a:off x="4134521" y="2656170"/>
            <a:ext cx="1582001" cy="4198399"/>
            <a:chOff x="4134255" y="2656169"/>
            <a:chExt cx="1582214" cy="4198399"/>
          </a:xfrm>
        </p:grpSpPr>
        <p:sp>
          <p:nvSpPr>
            <p:cNvPr id="28" name="网chenying0907出品 72"/>
            <p:cNvSpPr/>
            <p:nvPr/>
          </p:nvSpPr>
          <p:spPr>
            <a:xfrm>
              <a:off x="5642209" y="3559266"/>
              <a:ext cx="74260" cy="3295302"/>
            </a:xfrm>
            <a:prstGeom prst="rect">
              <a:avLst/>
            </a:prstGeom>
            <a:solidFill>
              <a:schemeClr val="accent2"/>
            </a:solidFill>
            <a:ln w="25400" cap="flat" cmpd="sng" algn="ctr">
              <a:solidFill>
                <a:schemeClr val="accent2"/>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2" name="网chenying0907出品 66"/>
            <p:cNvSpPr/>
            <p:nvPr/>
          </p:nvSpPr>
          <p:spPr>
            <a:xfrm>
              <a:off x="4527026" y="3001678"/>
              <a:ext cx="1178313" cy="1178313"/>
            </a:xfrm>
            <a:prstGeom prst="ellipse">
              <a:avLst/>
            </a:prstGeom>
            <a:solidFill>
              <a:schemeClr val="accent2"/>
            </a:solidFill>
            <a:ln w="25400" cap="flat" cmpd="sng" algn="ctr">
              <a:solidFill>
                <a:schemeClr val="accent2"/>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3" name="网chenying0907出品 67"/>
            <p:cNvSpPr/>
            <p:nvPr/>
          </p:nvSpPr>
          <p:spPr>
            <a:xfrm>
              <a:off x="4624056" y="3098708"/>
              <a:ext cx="981927" cy="981927"/>
            </a:xfrm>
            <a:prstGeom prst="ellipse">
              <a:avLst/>
            </a:prstGeom>
            <a:solidFill>
              <a:schemeClr val="accent2"/>
            </a:solidFill>
            <a:ln w="25400" cap="flat" cmpd="sng" algn="ctr">
              <a:solidFill>
                <a:sysClr val="window" lastClr="FFFFFF"/>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4" name="网chenying0907出品 68"/>
            <p:cNvSpPr/>
            <p:nvPr/>
          </p:nvSpPr>
          <p:spPr>
            <a:xfrm>
              <a:off x="4685427" y="3158662"/>
              <a:ext cx="859186" cy="859186"/>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0" name="网chenying0907出品 74"/>
            <p:cNvSpPr/>
            <p:nvPr/>
          </p:nvSpPr>
          <p:spPr>
            <a:xfrm rot="18000000" flipV="1">
              <a:off x="4555701" y="3090366"/>
              <a:ext cx="41563" cy="227602"/>
            </a:xfrm>
            <a:prstGeom prst="rect">
              <a:avLst/>
            </a:prstGeom>
            <a:solidFill>
              <a:schemeClr val="accent2"/>
            </a:solidFill>
            <a:ln w="25400" cap="flat" cmpd="sng" algn="ctr">
              <a:solidFill>
                <a:schemeClr val="accent2"/>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2" name="网chenying0907出品 76"/>
            <p:cNvSpPr/>
            <p:nvPr/>
          </p:nvSpPr>
          <p:spPr>
            <a:xfrm>
              <a:off x="4134255" y="2860383"/>
              <a:ext cx="392771" cy="392771"/>
            </a:xfrm>
            <a:prstGeom prst="ellipse">
              <a:avLst/>
            </a:prstGeom>
            <a:solidFill>
              <a:schemeClr val="accent2"/>
            </a:solidFill>
            <a:ln w="25400" cap="flat" cmpd="sng" algn="ctr">
              <a:solidFill>
                <a:schemeClr val="accent2"/>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网chenying0907出品 34"/>
            <p:cNvSpPr txBox="1"/>
            <p:nvPr/>
          </p:nvSpPr>
          <p:spPr>
            <a:xfrm>
              <a:off x="4136143" y="2656169"/>
              <a:ext cx="383093" cy="680636"/>
            </a:xfrm>
            <a:prstGeom prst="rect">
              <a:avLst/>
            </a:prstGeom>
            <a:noFill/>
          </p:spPr>
          <p:txBody>
            <a:bodyPr wrap="square" rtlCol="0">
              <a:spAutoFit/>
            </a:bodyPr>
            <a:lstStyle/>
            <a:p>
              <a:pPr marL="0" marR="0" lvl="0" indent="0" algn="ctr" defTabSz="914224" rtl="0" eaLnBrk="1" fontAlgn="auto" latinLnBrk="0" hangingPunct="1">
                <a:lnSpc>
                  <a:spcPct val="130000"/>
                </a:lnSpc>
                <a:spcBef>
                  <a:spcPts val="0"/>
                </a:spcBef>
                <a:spcAft>
                  <a:spcPts val="0"/>
                </a:spcAft>
                <a:buClrTx/>
                <a:buSzTx/>
                <a:buFontTx/>
                <a:buNone/>
                <a:tabLst/>
                <a:defRPr/>
              </a:pPr>
              <a:r>
                <a:rPr kumimoji="0" lang="en-US" altLang="zh-CN" sz="3199" b="1" i="0" u="none" strike="noStrike" kern="0" cap="none" spc="0" normalizeH="0" baseline="0" noProof="0" dirty="0">
                  <a:ln>
                    <a:noFill/>
                  </a:ln>
                  <a:solidFill>
                    <a:sysClr val="window" lastClr="FFFFFF"/>
                  </a:solidFill>
                  <a:effectLst>
                    <a:innerShdw blurRad="63500" dist="50800" dir="13500000">
                      <a:prstClr val="black">
                        <a:alpha val="50000"/>
                      </a:prstClr>
                    </a:innerShdw>
                  </a:effectLst>
                  <a:uLnTx/>
                  <a:uFillTx/>
                  <a:latin typeface="Calibri"/>
                  <a:ea typeface="微软雅黑" pitchFamily="34" charset="-122"/>
                  <a:cs typeface="+mn-cs"/>
                </a:rPr>
                <a:t>3</a:t>
              </a:r>
              <a:endParaRPr kumimoji="0" lang="zh-CN" altLang="en-US" sz="3199" b="1" i="0" u="none" strike="noStrike" kern="0" cap="none" spc="0" normalizeH="0" baseline="0" noProof="0" dirty="0">
                <a:ln>
                  <a:noFill/>
                </a:ln>
                <a:solidFill>
                  <a:sysClr val="window" lastClr="FFFFFF"/>
                </a:solidFill>
                <a:effectLst>
                  <a:innerShdw blurRad="63500" dist="50800" dir="13500000">
                    <a:prstClr val="black">
                      <a:alpha val="50000"/>
                    </a:prstClr>
                  </a:innerShdw>
                </a:effectLst>
                <a:uLnTx/>
                <a:uFillTx/>
                <a:latin typeface="Calibri"/>
                <a:ea typeface="微软雅黑" pitchFamily="34" charset="-122"/>
                <a:cs typeface="+mn-cs"/>
              </a:endParaRPr>
            </a:p>
          </p:txBody>
        </p:sp>
      </p:grpSp>
      <p:grpSp>
        <p:nvGrpSpPr>
          <p:cNvPr id="41" name="Group 40"/>
          <p:cNvGrpSpPr/>
          <p:nvPr/>
        </p:nvGrpSpPr>
        <p:grpSpPr>
          <a:xfrm>
            <a:off x="6963065" y="4257393"/>
            <a:ext cx="1734877" cy="2597176"/>
            <a:chOff x="6963181" y="4257392"/>
            <a:chExt cx="1735111" cy="2597176"/>
          </a:xfrm>
        </p:grpSpPr>
        <p:sp>
          <p:nvSpPr>
            <p:cNvPr id="21" name="网chenying0907出品 65"/>
            <p:cNvSpPr/>
            <p:nvPr/>
          </p:nvSpPr>
          <p:spPr>
            <a:xfrm>
              <a:off x="6963181" y="4876787"/>
              <a:ext cx="74260" cy="1977781"/>
            </a:xfrm>
            <a:prstGeom prst="rect">
              <a:avLst/>
            </a:prstGeom>
            <a:solidFill>
              <a:schemeClr val="accent6"/>
            </a:solidFill>
            <a:ln w="25400" cap="flat" cmpd="sng" algn="ctr">
              <a:solidFill>
                <a:schemeClr val="accent6"/>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rgbClr val="4BACC6">
                    <a:lumMod val="75000"/>
                  </a:srgbClr>
                </a:solidFill>
                <a:effectLst/>
                <a:uLnTx/>
                <a:uFillTx/>
                <a:latin typeface="Calibri"/>
                <a:ea typeface="宋体"/>
                <a:cs typeface="+mn-cs"/>
              </a:endParaRPr>
            </a:p>
          </p:txBody>
        </p:sp>
        <p:sp>
          <p:nvSpPr>
            <p:cNvPr id="10" name="网chenying0907出品 54"/>
            <p:cNvSpPr/>
            <p:nvPr/>
          </p:nvSpPr>
          <p:spPr>
            <a:xfrm>
              <a:off x="6963181" y="4257392"/>
              <a:ext cx="1178313" cy="1178313"/>
            </a:xfrm>
            <a:prstGeom prst="ellipse">
              <a:avLst/>
            </a:prstGeom>
            <a:solidFill>
              <a:schemeClr val="accent6"/>
            </a:solidFill>
            <a:ln w="25400" cap="flat" cmpd="sng" algn="ctr">
              <a:solidFill>
                <a:schemeClr val="accent6"/>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 name="网chenying0907出品 55"/>
            <p:cNvSpPr/>
            <p:nvPr/>
          </p:nvSpPr>
          <p:spPr>
            <a:xfrm>
              <a:off x="7060211" y="4354422"/>
              <a:ext cx="981927" cy="981927"/>
            </a:xfrm>
            <a:prstGeom prst="ellipse">
              <a:avLst/>
            </a:prstGeom>
            <a:noFill/>
            <a:ln w="25400" cap="flat" cmpd="sng" algn="ctr">
              <a:solidFill>
                <a:sysClr val="window" lastClr="FFFFFF"/>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 name="网chenying0907出品 56"/>
            <p:cNvSpPr/>
            <p:nvPr/>
          </p:nvSpPr>
          <p:spPr>
            <a:xfrm>
              <a:off x="7121582" y="4414377"/>
              <a:ext cx="859186" cy="859186"/>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4" name="网chenying0907出品 58"/>
            <p:cNvSpPr/>
            <p:nvPr/>
          </p:nvSpPr>
          <p:spPr>
            <a:xfrm>
              <a:off x="8299912" y="4642330"/>
              <a:ext cx="392771" cy="392771"/>
            </a:xfrm>
            <a:prstGeom prst="ellipse">
              <a:avLst/>
            </a:prstGeom>
            <a:solidFill>
              <a:schemeClr val="accent6"/>
            </a:solidFill>
            <a:ln w="25400" cap="flat" cmpd="sng" algn="ctr">
              <a:solidFill>
                <a:schemeClr val="accent6"/>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rgbClr val="4BACC6">
                    <a:lumMod val="75000"/>
                  </a:srgbClr>
                </a:solidFill>
                <a:effectLst/>
                <a:uLnTx/>
                <a:uFillTx/>
                <a:latin typeface="Calibri"/>
                <a:ea typeface="宋体"/>
                <a:cs typeface="+mn-cs"/>
              </a:endParaRPr>
            </a:p>
          </p:txBody>
        </p:sp>
        <p:sp>
          <p:nvSpPr>
            <p:cNvPr id="15" name="网chenying0907出品 59"/>
            <p:cNvSpPr/>
            <p:nvPr/>
          </p:nvSpPr>
          <p:spPr>
            <a:xfrm rot="16200000">
              <a:off x="8222707" y="4742205"/>
              <a:ext cx="41563" cy="227602"/>
            </a:xfrm>
            <a:prstGeom prst="rect">
              <a:avLst/>
            </a:prstGeom>
            <a:solidFill>
              <a:schemeClr val="accent6"/>
            </a:solidFill>
            <a:ln w="25400" cap="flat" cmpd="sng" algn="ctr">
              <a:solidFill>
                <a:schemeClr val="accent6"/>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rgbClr val="4BACC6">
                    <a:lumMod val="75000"/>
                  </a:srgbClr>
                </a:solidFill>
                <a:effectLst/>
                <a:uLnTx/>
                <a:uFillTx/>
                <a:latin typeface="Calibri"/>
                <a:ea typeface="宋体"/>
                <a:cs typeface="+mn-cs"/>
              </a:endParaRPr>
            </a:p>
          </p:txBody>
        </p:sp>
        <p:sp>
          <p:nvSpPr>
            <p:cNvPr id="38" name="网chenying0907出品 37"/>
            <p:cNvSpPr txBox="1"/>
            <p:nvPr/>
          </p:nvSpPr>
          <p:spPr>
            <a:xfrm>
              <a:off x="8315198" y="4440293"/>
              <a:ext cx="383094" cy="680636"/>
            </a:xfrm>
            <a:prstGeom prst="rect">
              <a:avLst/>
            </a:prstGeom>
            <a:noFill/>
          </p:spPr>
          <p:txBody>
            <a:bodyPr wrap="square" rtlCol="0">
              <a:spAutoFit/>
            </a:bodyPr>
            <a:lstStyle/>
            <a:p>
              <a:pPr marL="0" marR="0" lvl="0" indent="0" algn="ctr" defTabSz="914224" rtl="0" eaLnBrk="1" fontAlgn="auto" latinLnBrk="0" hangingPunct="1">
                <a:lnSpc>
                  <a:spcPct val="130000"/>
                </a:lnSpc>
                <a:spcBef>
                  <a:spcPts val="0"/>
                </a:spcBef>
                <a:spcAft>
                  <a:spcPts val="0"/>
                </a:spcAft>
                <a:buClrTx/>
                <a:buSzTx/>
                <a:buFontTx/>
                <a:buNone/>
                <a:tabLst/>
                <a:defRPr/>
              </a:pPr>
              <a:r>
                <a:rPr kumimoji="0" lang="en-US" altLang="zh-CN" sz="3199" b="1" i="0" u="none" strike="noStrike" kern="0" cap="none" spc="0" normalizeH="0" baseline="0" noProof="0" dirty="0">
                  <a:ln>
                    <a:noFill/>
                  </a:ln>
                  <a:solidFill>
                    <a:sysClr val="window" lastClr="FFFFFF"/>
                  </a:solidFill>
                  <a:effectLst>
                    <a:innerShdw blurRad="63500" dist="50800" dir="13500000">
                      <a:prstClr val="black">
                        <a:alpha val="50000"/>
                      </a:prstClr>
                    </a:innerShdw>
                  </a:effectLst>
                  <a:uLnTx/>
                  <a:uFillTx/>
                  <a:latin typeface="Calibri"/>
                  <a:ea typeface="微软雅黑" pitchFamily="34" charset="-122"/>
                  <a:cs typeface="+mn-cs"/>
                </a:rPr>
                <a:t>6</a:t>
              </a:r>
              <a:endParaRPr kumimoji="0" lang="zh-CN" altLang="en-US" sz="3199" b="1" i="0" u="none" strike="noStrike" kern="0" cap="none" spc="0" normalizeH="0" baseline="0" noProof="0" dirty="0">
                <a:ln>
                  <a:noFill/>
                </a:ln>
                <a:solidFill>
                  <a:sysClr val="window" lastClr="FFFFFF"/>
                </a:solidFill>
                <a:effectLst>
                  <a:innerShdw blurRad="63500" dist="50800" dir="13500000">
                    <a:prstClr val="black">
                      <a:alpha val="50000"/>
                    </a:prstClr>
                  </a:innerShdw>
                </a:effectLst>
                <a:uLnTx/>
                <a:uFillTx/>
                <a:latin typeface="Calibri"/>
                <a:ea typeface="微软雅黑" pitchFamily="34" charset="-122"/>
                <a:cs typeface="+mn-cs"/>
              </a:endParaRPr>
            </a:p>
          </p:txBody>
        </p:sp>
      </p:grpSp>
      <p:sp>
        <p:nvSpPr>
          <p:cNvPr id="59" name="网chenying0907出品 58"/>
          <p:cNvSpPr txBox="1"/>
          <p:nvPr/>
        </p:nvSpPr>
        <p:spPr>
          <a:xfrm>
            <a:off x="8498583" y="3477838"/>
            <a:ext cx="3468159" cy="1322926"/>
          </a:xfrm>
          <a:prstGeom prst="rect">
            <a:avLst/>
          </a:prstGeom>
          <a:noFill/>
        </p:spPr>
        <p:txBody>
          <a:bodyPr wrap="square" rtlCol="0">
            <a:spAutoFit/>
          </a:bodyPr>
          <a:lstStyle>
            <a:defPPr>
              <a:defRPr lang="en-US"/>
            </a:defPPr>
            <a:lvl1pPr>
              <a:defRPr sz="1500" b="1">
                <a:solidFill>
                  <a:schemeClr val="accent5"/>
                </a:solidFill>
              </a:defRPr>
            </a:lvl1pPr>
          </a:lstStyle>
          <a:p>
            <a:pPr marL="0" marR="0" lvl="0" indent="0" algn="ctr" defTabSz="914224" rtl="0" eaLnBrk="1" fontAlgn="auto" latinLnBrk="0" hangingPunct="1">
              <a:lnSpc>
                <a:spcPct val="100000"/>
              </a:lnSpc>
              <a:spcBef>
                <a:spcPts val="0"/>
              </a:spcBef>
              <a:spcAft>
                <a:spcPts val="0"/>
              </a:spcAft>
              <a:buClrTx/>
              <a:buSzTx/>
              <a:buFontTx/>
              <a:buNone/>
              <a:tabLst/>
              <a:defRPr/>
            </a:pPr>
            <a:r>
              <a:rPr lang="ar-SA" sz="1999" noProof="0" dirty="0">
                <a:solidFill>
                  <a:srgbClr val="44546A"/>
                </a:solidFill>
                <a:latin typeface="Calibri"/>
              </a:rPr>
              <a:t>تمكين الطلاب، واستخدام مجموعة واسعة من الاستراتيجيات، وإقامة علاقات قوية مع الطلاب تعد من أفضل الممارسات الرئيسية </a:t>
            </a:r>
            <a:endParaRPr kumimoji="0" lang="en-GB" sz="1999" b="1" i="0" u="none" strike="noStrike" kern="1200" cap="none" spc="0" normalizeH="0" baseline="0" noProof="0" dirty="0">
              <a:ln>
                <a:noFill/>
              </a:ln>
              <a:solidFill>
                <a:srgbClr val="44546A"/>
              </a:solidFill>
              <a:effectLst/>
              <a:uLnTx/>
              <a:uFillTx/>
              <a:latin typeface="Calibri"/>
            </a:endParaRPr>
          </a:p>
        </p:txBody>
      </p:sp>
      <p:sp>
        <p:nvSpPr>
          <p:cNvPr id="63" name="网chenying0907出品 62"/>
          <p:cNvSpPr txBox="1"/>
          <p:nvPr/>
        </p:nvSpPr>
        <p:spPr>
          <a:xfrm>
            <a:off x="8041877" y="1693255"/>
            <a:ext cx="3468159" cy="1015278"/>
          </a:xfrm>
          <a:prstGeom prst="rect">
            <a:avLst/>
          </a:prstGeom>
          <a:noFill/>
        </p:spPr>
        <p:txBody>
          <a:bodyPr wrap="square" rtlCol="0">
            <a:spAutoFit/>
          </a:bodyPr>
          <a:lstStyle/>
          <a:p>
            <a:pPr marL="0" marR="0" lvl="0" indent="0" algn="ctr" defTabSz="914224" rtl="0" eaLnBrk="1" fontAlgn="auto" latinLnBrk="0" hangingPunct="1">
              <a:lnSpc>
                <a:spcPct val="100000"/>
              </a:lnSpc>
              <a:spcBef>
                <a:spcPts val="0"/>
              </a:spcBef>
              <a:spcAft>
                <a:spcPts val="0"/>
              </a:spcAft>
              <a:buClrTx/>
              <a:buSzTx/>
              <a:buFontTx/>
              <a:buNone/>
              <a:tabLst/>
              <a:defRPr/>
            </a:pPr>
            <a:r>
              <a:rPr kumimoji="0" lang="ar-SA" sz="1999" b="1" i="0" u="none" strike="noStrike" kern="1200" cap="none" spc="0" normalizeH="0" baseline="0" noProof="0" dirty="0">
                <a:ln>
                  <a:noFill/>
                </a:ln>
                <a:solidFill>
                  <a:schemeClr val="accent2"/>
                </a:solidFill>
                <a:effectLst/>
                <a:uLnTx/>
                <a:uFillTx/>
                <a:latin typeface="Calibri"/>
                <a:ea typeface="+mn-ea"/>
                <a:cs typeface="+mn-cs"/>
              </a:rPr>
              <a:t>التكنولوجيا أداة رائعة تساعد في تحقيق مبدا تكافؤ الفرص والمسواة لطلابنا ولكن لا تستطيع تحقيق ذلك بمفردها </a:t>
            </a:r>
            <a:endParaRPr kumimoji="0" lang="en-GB" sz="1999" b="1" i="0" u="none" strike="noStrike" kern="1200" cap="none" spc="0" normalizeH="0" baseline="0" noProof="0" dirty="0">
              <a:ln>
                <a:noFill/>
              </a:ln>
              <a:solidFill>
                <a:schemeClr val="accent2"/>
              </a:solidFill>
              <a:effectLst/>
              <a:uLnTx/>
              <a:uFillTx/>
              <a:latin typeface="Calibri"/>
            </a:endParaRPr>
          </a:p>
        </p:txBody>
      </p:sp>
      <p:sp>
        <p:nvSpPr>
          <p:cNvPr id="66" name="网chenying0907出品 65"/>
          <p:cNvSpPr txBox="1"/>
          <p:nvPr/>
        </p:nvSpPr>
        <p:spPr>
          <a:xfrm>
            <a:off x="893730" y="1503001"/>
            <a:ext cx="4877450" cy="707630"/>
          </a:xfrm>
          <a:prstGeom prst="rect">
            <a:avLst/>
          </a:prstGeom>
          <a:noFill/>
        </p:spPr>
        <p:txBody>
          <a:bodyPr wrap="square" rtlCol="0">
            <a:spAutoFit/>
          </a:bodyPr>
          <a:lstStyle/>
          <a:p>
            <a:pPr marL="0" marR="0" lvl="0" indent="0" algn="r" defTabSz="914224" rtl="0" eaLnBrk="1" fontAlgn="auto" latinLnBrk="0" hangingPunct="1">
              <a:lnSpc>
                <a:spcPct val="100000"/>
              </a:lnSpc>
              <a:spcBef>
                <a:spcPts val="0"/>
              </a:spcBef>
              <a:spcAft>
                <a:spcPts val="0"/>
              </a:spcAft>
              <a:buClrTx/>
              <a:buSzTx/>
              <a:buFontTx/>
              <a:buNone/>
              <a:tabLst/>
              <a:defRPr/>
            </a:pPr>
            <a:r>
              <a:rPr kumimoji="0" lang="ar-SA" sz="1999" b="1" i="0" u="none" strike="noStrike" kern="1200" cap="none" spc="0" normalizeH="0" baseline="0" noProof="0" dirty="0">
                <a:ln>
                  <a:noFill/>
                </a:ln>
                <a:solidFill>
                  <a:schemeClr val="accent3"/>
                </a:solidFill>
                <a:effectLst/>
                <a:uLnTx/>
                <a:uFillTx/>
                <a:latin typeface="Calibri"/>
                <a:ea typeface="+mn-ea"/>
                <a:cs typeface="+mn-cs"/>
              </a:rPr>
              <a:t>لا تقوم التكنولوجيا بدور المعلم وإنما تساعد المعلم في القيام بدوره</a:t>
            </a:r>
            <a:endParaRPr kumimoji="0" lang="en-GB" sz="1999" b="1" i="0" u="none" strike="noStrike" kern="1200" cap="none" spc="0" normalizeH="0" baseline="0" noProof="0" dirty="0">
              <a:ln>
                <a:noFill/>
              </a:ln>
              <a:solidFill>
                <a:schemeClr val="accent3"/>
              </a:solidFill>
              <a:effectLst/>
              <a:uLnTx/>
              <a:uFillTx/>
              <a:latin typeface="Calibri"/>
              <a:ea typeface="+mn-ea"/>
              <a:cs typeface="+mn-cs"/>
            </a:endParaRPr>
          </a:p>
        </p:txBody>
      </p:sp>
      <p:sp>
        <p:nvSpPr>
          <p:cNvPr id="70" name="网chenying0907出品 69"/>
          <p:cNvSpPr txBox="1"/>
          <p:nvPr/>
        </p:nvSpPr>
        <p:spPr>
          <a:xfrm>
            <a:off x="814330" y="2591692"/>
            <a:ext cx="3433176" cy="1200329"/>
          </a:xfrm>
          <a:prstGeom prst="rect">
            <a:avLst/>
          </a:prstGeom>
          <a:noFill/>
        </p:spPr>
        <p:txBody>
          <a:bodyPr wrap="square" rtlCol="0">
            <a:spAutoFit/>
          </a:bodyPr>
          <a:lstStyle/>
          <a:p>
            <a:pPr lvl="0" algn="ctr" defTabSz="914224" rtl="0">
              <a:defRPr/>
            </a:pPr>
            <a:r>
              <a:rPr lang="ar-SA" b="1" dirty="0">
                <a:solidFill>
                  <a:srgbClr val="0F7895"/>
                </a:solidFill>
              </a:rPr>
              <a:t>أولا وقبل كل شيء لا يزال المعلم أهم من التكنولوجيا كلما زادت دافعية الطلاب، كلما قلت الحاجة إلى إعداد بيئات التعليم المادية والتكنولوجية في المدارس</a:t>
            </a:r>
            <a:endParaRPr kumimoji="0" lang="en-GB" sz="1999" b="1" i="0" u="none" strike="noStrike" kern="1200" cap="none" spc="0" normalizeH="0" baseline="0" noProof="0" dirty="0">
              <a:ln>
                <a:noFill/>
              </a:ln>
              <a:solidFill>
                <a:srgbClr val="0F7895"/>
              </a:solidFill>
              <a:effectLst/>
              <a:uLnTx/>
              <a:uFillTx/>
              <a:latin typeface="Calibri"/>
            </a:endParaRPr>
          </a:p>
        </p:txBody>
      </p:sp>
      <p:grpSp>
        <p:nvGrpSpPr>
          <p:cNvPr id="71" name="Group 70"/>
          <p:cNvGrpSpPr/>
          <p:nvPr/>
        </p:nvGrpSpPr>
        <p:grpSpPr>
          <a:xfrm>
            <a:off x="256611" y="5478716"/>
            <a:ext cx="2532178" cy="1185059"/>
            <a:chOff x="8465010" y="4827870"/>
            <a:chExt cx="3258397" cy="649751"/>
          </a:xfrm>
        </p:grpSpPr>
        <p:sp>
          <p:nvSpPr>
            <p:cNvPr id="72" name="Rectangle 71"/>
            <p:cNvSpPr/>
            <p:nvPr/>
          </p:nvSpPr>
          <p:spPr>
            <a:xfrm>
              <a:off x="8652626" y="5159713"/>
              <a:ext cx="3065269" cy="317908"/>
            </a:xfrm>
            <a:prstGeom prst="rect">
              <a:avLst/>
            </a:prstGeom>
          </p:spPr>
          <p:txBody>
            <a:bodyPr wrap="square">
              <a:spAutoFit/>
            </a:bodyPr>
            <a:lstStyle/>
            <a:p>
              <a:pPr marL="0" marR="0" lvl="0" indent="0" algn="r" defTabSz="914224" rtl="0" eaLnBrk="1" fontAlgn="auto" latinLnBrk="0" hangingPunct="1">
                <a:lnSpc>
                  <a:spcPct val="100000"/>
                </a:lnSpc>
                <a:spcBef>
                  <a:spcPts val="0"/>
                </a:spcBef>
                <a:spcAft>
                  <a:spcPts val="0"/>
                </a:spcAft>
                <a:buClrTx/>
                <a:buSzTx/>
                <a:buFontTx/>
                <a:buNone/>
                <a:tabLst/>
                <a:defRPr/>
              </a:pPr>
              <a:endParaRPr kumimoji="0" lang="zh-CN" altLang="en-US" sz="1466" b="0" i="0" u="none" strike="noStrike" kern="1200" cap="none" spc="0" normalizeH="0" baseline="0" noProof="0" dirty="0">
                <a:ln>
                  <a:noFill/>
                </a:ln>
                <a:solidFill>
                  <a:srgbClr val="5C5C5C"/>
                </a:solidFill>
                <a:effectLst/>
                <a:uLnTx/>
                <a:uFillTx/>
                <a:latin typeface="Calibri"/>
                <a:ea typeface="+mn-ea"/>
                <a:cs typeface="+mn-cs"/>
              </a:endParaRPr>
            </a:p>
          </p:txBody>
        </p:sp>
        <p:sp>
          <p:nvSpPr>
            <p:cNvPr id="73" name="网chenying0907出品 72"/>
            <p:cNvSpPr txBox="1"/>
            <p:nvPr/>
          </p:nvSpPr>
          <p:spPr>
            <a:xfrm>
              <a:off x="8465010" y="4827870"/>
              <a:ext cx="3258397" cy="219304"/>
            </a:xfrm>
            <a:prstGeom prst="rect">
              <a:avLst/>
            </a:prstGeom>
            <a:noFill/>
          </p:spPr>
          <p:txBody>
            <a:bodyPr wrap="square" rtlCol="0">
              <a:spAutoFit/>
            </a:bodyP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en-GB" sz="1999" b="1" i="0" u="none" strike="noStrike" kern="1200" cap="none" spc="0" normalizeH="0" baseline="0" noProof="0" dirty="0">
                <a:ln>
                  <a:noFill/>
                </a:ln>
                <a:solidFill>
                  <a:srgbClr val="0A5064"/>
                </a:solidFill>
                <a:effectLst/>
                <a:uLnTx/>
                <a:uFillTx/>
                <a:latin typeface="Calibri"/>
                <a:ea typeface="+mn-ea"/>
                <a:cs typeface="+mn-cs"/>
              </a:endParaRPr>
            </a:p>
          </p:txBody>
        </p:sp>
      </p:grpSp>
      <p:grpSp>
        <p:nvGrpSpPr>
          <p:cNvPr id="76" name="Group 39"/>
          <p:cNvGrpSpPr/>
          <p:nvPr/>
        </p:nvGrpSpPr>
        <p:grpSpPr>
          <a:xfrm>
            <a:off x="5489133" y="1330779"/>
            <a:ext cx="1178154" cy="5527221"/>
            <a:chOff x="5523021" y="1327348"/>
            <a:chExt cx="1178313" cy="5527220"/>
          </a:xfrm>
        </p:grpSpPr>
        <p:sp>
          <p:nvSpPr>
            <p:cNvPr id="77" name="网chenying0907出品 48"/>
            <p:cNvSpPr/>
            <p:nvPr/>
          </p:nvSpPr>
          <p:spPr>
            <a:xfrm>
              <a:off x="5523021" y="2100750"/>
              <a:ext cx="1178313" cy="1178313"/>
            </a:xfrm>
            <a:prstGeom prst="ellipse">
              <a:avLst/>
            </a:prstGeom>
            <a:solidFill>
              <a:schemeClr val="accent4"/>
            </a:solidFill>
            <a:ln w="25400" cap="flat" cmpd="sng" algn="ctr">
              <a:solidFill>
                <a:schemeClr val="accent4"/>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8" name="网chenying0907出品 49"/>
            <p:cNvSpPr/>
            <p:nvPr/>
          </p:nvSpPr>
          <p:spPr>
            <a:xfrm>
              <a:off x="5620051" y="2197780"/>
              <a:ext cx="981927" cy="981927"/>
            </a:xfrm>
            <a:prstGeom prst="ellipse">
              <a:avLst/>
            </a:prstGeom>
            <a:solidFill>
              <a:schemeClr val="accent4"/>
            </a:solidFill>
            <a:ln w="25400" cap="flat" cmpd="sng" algn="ctr">
              <a:solidFill>
                <a:sysClr val="window" lastClr="FFFFFF"/>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9" name="网chenying0907出品 50"/>
            <p:cNvSpPr/>
            <p:nvPr/>
          </p:nvSpPr>
          <p:spPr>
            <a:xfrm>
              <a:off x="5681422" y="2257735"/>
              <a:ext cx="859186" cy="859186"/>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0" name="网chenying0907出品 51"/>
            <p:cNvSpPr/>
            <p:nvPr/>
          </p:nvSpPr>
          <p:spPr>
            <a:xfrm>
              <a:off x="6100492" y="3279063"/>
              <a:ext cx="66625" cy="3575505"/>
            </a:xfrm>
            <a:prstGeom prst="rect">
              <a:avLst/>
            </a:prstGeom>
            <a:solidFill>
              <a:schemeClr val="accent4"/>
            </a:solidFill>
            <a:ln w="25400" cap="flat" cmpd="sng" algn="ctr">
              <a:solidFill>
                <a:schemeClr val="accent4"/>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rgbClr val="4BACC6">
                    <a:lumMod val="75000"/>
                  </a:srgbClr>
                </a:solidFill>
                <a:effectLst/>
                <a:uLnTx/>
                <a:uFillTx/>
                <a:latin typeface="Calibri"/>
                <a:ea typeface="宋体"/>
                <a:cs typeface="+mn-cs"/>
              </a:endParaRPr>
            </a:p>
          </p:txBody>
        </p:sp>
        <p:sp>
          <p:nvSpPr>
            <p:cNvPr id="81" name="网chenying0907出品 52"/>
            <p:cNvSpPr/>
            <p:nvPr/>
          </p:nvSpPr>
          <p:spPr>
            <a:xfrm>
              <a:off x="6113022" y="1895329"/>
              <a:ext cx="41563" cy="227602"/>
            </a:xfrm>
            <a:prstGeom prst="rect">
              <a:avLst/>
            </a:prstGeom>
            <a:solidFill>
              <a:schemeClr val="accent4"/>
            </a:solidFill>
            <a:ln w="25400" cap="flat" cmpd="sng" algn="ctr">
              <a:solidFill>
                <a:schemeClr val="accent4"/>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rgbClr val="4BACC6">
                    <a:lumMod val="75000"/>
                  </a:srgbClr>
                </a:solidFill>
                <a:effectLst/>
                <a:uLnTx/>
                <a:uFillTx/>
                <a:latin typeface="Calibri"/>
                <a:ea typeface="宋体"/>
                <a:cs typeface="+mn-cs"/>
              </a:endParaRPr>
            </a:p>
          </p:txBody>
        </p:sp>
        <p:sp>
          <p:nvSpPr>
            <p:cNvPr id="82" name="网chenying0907出品 53"/>
            <p:cNvSpPr/>
            <p:nvPr/>
          </p:nvSpPr>
          <p:spPr>
            <a:xfrm>
              <a:off x="5936838" y="1566532"/>
              <a:ext cx="392771" cy="392771"/>
            </a:xfrm>
            <a:prstGeom prst="ellipse">
              <a:avLst/>
            </a:prstGeom>
            <a:solidFill>
              <a:schemeClr val="accent4"/>
            </a:solidFill>
            <a:ln w="25400" cap="flat" cmpd="sng" algn="ctr">
              <a:solidFill>
                <a:schemeClr val="accent4"/>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3" name="网chenying0907出品 35"/>
            <p:cNvSpPr txBox="1"/>
            <p:nvPr/>
          </p:nvSpPr>
          <p:spPr>
            <a:xfrm>
              <a:off x="5947359" y="1327348"/>
              <a:ext cx="383094" cy="680636"/>
            </a:xfrm>
            <a:prstGeom prst="rect">
              <a:avLst/>
            </a:prstGeom>
            <a:noFill/>
          </p:spPr>
          <p:txBody>
            <a:bodyPr wrap="square" rtlCol="0">
              <a:spAutoFit/>
            </a:bodyPr>
            <a:lstStyle/>
            <a:p>
              <a:pPr marL="0" marR="0" lvl="0" indent="0" algn="ctr" defTabSz="914224" rtl="0" eaLnBrk="1" fontAlgn="auto" latinLnBrk="0" hangingPunct="1">
                <a:lnSpc>
                  <a:spcPct val="130000"/>
                </a:lnSpc>
                <a:spcBef>
                  <a:spcPts val="0"/>
                </a:spcBef>
                <a:spcAft>
                  <a:spcPts val="0"/>
                </a:spcAft>
                <a:buClrTx/>
                <a:buSzTx/>
                <a:buFontTx/>
                <a:buNone/>
                <a:tabLst/>
                <a:defRPr/>
              </a:pPr>
              <a:r>
                <a:rPr kumimoji="0" lang="en-US" altLang="zh-CN" sz="3199" b="1" i="0" u="none" strike="noStrike" kern="0" cap="none" spc="0" normalizeH="0" baseline="0" noProof="0" dirty="0">
                  <a:ln>
                    <a:noFill/>
                  </a:ln>
                  <a:solidFill>
                    <a:sysClr val="window" lastClr="FFFFFF"/>
                  </a:solidFill>
                  <a:effectLst>
                    <a:innerShdw blurRad="63500" dist="50800" dir="13500000">
                      <a:prstClr val="black">
                        <a:alpha val="50000"/>
                      </a:prstClr>
                    </a:innerShdw>
                  </a:effectLst>
                  <a:uLnTx/>
                  <a:uFillTx/>
                  <a:latin typeface="Calibri"/>
                  <a:ea typeface="微软雅黑" pitchFamily="34" charset="-122"/>
                  <a:cs typeface="+mn-cs"/>
                </a:rPr>
                <a:t>4</a:t>
              </a:r>
              <a:endParaRPr kumimoji="0" lang="zh-CN" altLang="en-US" sz="3199" b="1" i="0" u="none" strike="noStrike" kern="0" cap="none" spc="0" normalizeH="0" baseline="0" noProof="0" dirty="0">
                <a:ln>
                  <a:noFill/>
                </a:ln>
                <a:solidFill>
                  <a:sysClr val="window" lastClr="FFFFFF"/>
                </a:solidFill>
                <a:effectLst>
                  <a:innerShdw blurRad="63500" dist="50800" dir="13500000">
                    <a:prstClr val="black">
                      <a:alpha val="50000"/>
                    </a:prstClr>
                  </a:innerShdw>
                </a:effectLst>
                <a:uLnTx/>
                <a:uFillTx/>
                <a:latin typeface="Calibri"/>
                <a:ea typeface="微软雅黑" pitchFamily="34" charset="-122"/>
                <a:cs typeface="+mn-cs"/>
              </a:endParaRPr>
            </a:p>
          </p:txBody>
        </p:sp>
      </p:grpSp>
      <p:sp>
        <p:nvSpPr>
          <p:cNvPr id="84" name="矩形: 圆角 34">
            <a:extLst>
              <a:ext uri="{FF2B5EF4-FFF2-40B4-BE49-F238E27FC236}">
                <a16:creationId xmlns:a16="http://schemas.microsoft.com/office/drawing/2014/main" id="{E251FA8C-F260-47E2-AF58-5C2C72938566}"/>
              </a:ext>
            </a:extLst>
          </p:cNvPr>
          <p:cNvSpPr/>
          <p:nvPr/>
        </p:nvSpPr>
        <p:spPr>
          <a:xfrm rot="18841821">
            <a:off x="11175451" y="1579770"/>
            <a:ext cx="3033340" cy="3033339"/>
          </a:xfrm>
          <a:prstGeom prst="roundRect">
            <a:avLst>
              <a:gd name="adj" fmla="val 21708"/>
            </a:avLst>
          </a:prstGeom>
          <a:solidFill>
            <a:srgbClr val="178A9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85" name="矩形: 圆角 33">
            <a:extLst>
              <a:ext uri="{FF2B5EF4-FFF2-40B4-BE49-F238E27FC236}">
                <a16:creationId xmlns:a16="http://schemas.microsoft.com/office/drawing/2014/main" id="{968849E7-E90E-4233-BBF3-1917B5957BFE}"/>
              </a:ext>
            </a:extLst>
          </p:cNvPr>
          <p:cNvSpPr/>
          <p:nvPr/>
        </p:nvSpPr>
        <p:spPr>
          <a:xfrm rot="18841821">
            <a:off x="9349265" y="6422255"/>
            <a:ext cx="1181467" cy="1181467"/>
          </a:xfrm>
          <a:prstGeom prst="roundRect">
            <a:avLst>
              <a:gd name="adj" fmla="val 35368"/>
            </a:avLst>
          </a:prstGeom>
          <a:solidFill>
            <a:srgbClr val="178A9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86" name="组合 3">
            <a:extLst>
              <a:ext uri="{FF2B5EF4-FFF2-40B4-BE49-F238E27FC236}">
                <a16:creationId xmlns:a16="http://schemas.microsoft.com/office/drawing/2014/main" id="{50A05CF2-0ABA-4841-96BC-0E127A70AF62}"/>
              </a:ext>
            </a:extLst>
          </p:cNvPr>
          <p:cNvGrpSpPr/>
          <p:nvPr/>
        </p:nvGrpSpPr>
        <p:grpSpPr>
          <a:xfrm rot="5400000">
            <a:off x="11651381" y="435322"/>
            <a:ext cx="872730" cy="845741"/>
            <a:chOff x="807653" y="-3212006"/>
            <a:chExt cx="7108899" cy="6889060"/>
          </a:xfrm>
        </p:grpSpPr>
        <p:sp>
          <p:nvSpPr>
            <p:cNvPr id="87"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88"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grpSp>
        <p:nvGrpSpPr>
          <p:cNvPr id="89" name="Group 40"/>
          <p:cNvGrpSpPr/>
          <p:nvPr/>
        </p:nvGrpSpPr>
        <p:grpSpPr>
          <a:xfrm>
            <a:off x="7557572" y="5397337"/>
            <a:ext cx="1841252" cy="2667010"/>
            <a:chOff x="6963181" y="4257392"/>
            <a:chExt cx="1735111" cy="2607949"/>
          </a:xfrm>
        </p:grpSpPr>
        <p:sp>
          <p:nvSpPr>
            <p:cNvPr id="90" name="网chenying0907出品 65"/>
            <p:cNvSpPr/>
            <p:nvPr/>
          </p:nvSpPr>
          <p:spPr>
            <a:xfrm>
              <a:off x="6963181" y="4876787"/>
              <a:ext cx="83053" cy="1988554"/>
            </a:xfrm>
            <a:prstGeom prst="rect">
              <a:avLst/>
            </a:prstGeom>
            <a:solidFill>
              <a:schemeClr val="accent6"/>
            </a:solidFill>
            <a:ln w="25400" cap="flat" cmpd="sng" algn="ctr">
              <a:solidFill>
                <a:schemeClr val="accent6"/>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rgbClr val="4BACC6">
                    <a:lumMod val="75000"/>
                  </a:srgbClr>
                </a:solidFill>
                <a:effectLst/>
                <a:uLnTx/>
                <a:uFillTx/>
                <a:latin typeface="Calibri"/>
                <a:ea typeface="宋体"/>
                <a:cs typeface="+mn-cs"/>
              </a:endParaRPr>
            </a:p>
          </p:txBody>
        </p:sp>
        <p:sp>
          <p:nvSpPr>
            <p:cNvPr id="91" name="网chenying0907出品 54"/>
            <p:cNvSpPr/>
            <p:nvPr/>
          </p:nvSpPr>
          <p:spPr>
            <a:xfrm>
              <a:off x="6963181" y="4257392"/>
              <a:ext cx="1178313" cy="1178313"/>
            </a:xfrm>
            <a:prstGeom prst="ellipse">
              <a:avLst/>
            </a:prstGeom>
            <a:solidFill>
              <a:schemeClr val="accent6"/>
            </a:solidFill>
            <a:ln w="25400" cap="flat" cmpd="sng" algn="ctr">
              <a:solidFill>
                <a:schemeClr val="accent6"/>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2" name="网chenying0907出品 55"/>
            <p:cNvSpPr/>
            <p:nvPr/>
          </p:nvSpPr>
          <p:spPr>
            <a:xfrm>
              <a:off x="7060211" y="4354422"/>
              <a:ext cx="981927" cy="981927"/>
            </a:xfrm>
            <a:prstGeom prst="ellipse">
              <a:avLst/>
            </a:prstGeom>
            <a:noFill/>
            <a:ln w="25400" cap="flat" cmpd="sng" algn="ctr">
              <a:solidFill>
                <a:sysClr val="window" lastClr="FFFFFF"/>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3" name="网chenying0907出品 56"/>
            <p:cNvSpPr/>
            <p:nvPr/>
          </p:nvSpPr>
          <p:spPr>
            <a:xfrm>
              <a:off x="7121582" y="4414377"/>
              <a:ext cx="859186" cy="859186"/>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4" name="网chenying0907出品 58"/>
            <p:cNvSpPr/>
            <p:nvPr/>
          </p:nvSpPr>
          <p:spPr>
            <a:xfrm>
              <a:off x="8299912" y="4642330"/>
              <a:ext cx="392771" cy="392771"/>
            </a:xfrm>
            <a:prstGeom prst="ellipse">
              <a:avLst/>
            </a:prstGeom>
            <a:solidFill>
              <a:schemeClr val="accent6"/>
            </a:solidFill>
            <a:ln w="25400" cap="flat" cmpd="sng" algn="ctr">
              <a:solidFill>
                <a:schemeClr val="accent6"/>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rgbClr val="4BACC6">
                    <a:lumMod val="75000"/>
                  </a:srgbClr>
                </a:solidFill>
                <a:effectLst/>
                <a:uLnTx/>
                <a:uFillTx/>
                <a:latin typeface="Calibri"/>
                <a:ea typeface="宋体"/>
                <a:cs typeface="+mn-cs"/>
              </a:endParaRPr>
            </a:p>
          </p:txBody>
        </p:sp>
        <p:sp>
          <p:nvSpPr>
            <p:cNvPr id="95" name="网chenying0907出品 59"/>
            <p:cNvSpPr/>
            <p:nvPr/>
          </p:nvSpPr>
          <p:spPr>
            <a:xfrm rot="16200000">
              <a:off x="8222707" y="4742205"/>
              <a:ext cx="41563" cy="227602"/>
            </a:xfrm>
            <a:prstGeom prst="rect">
              <a:avLst/>
            </a:prstGeom>
            <a:solidFill>
              <a:schemeClr val="accent6"/>
            </a:solidFill>
            <a:ln w="25400" cap="flat" cmpd="sng" algn="ctr">
              <a:solidFill>
                <a:schemeClr val="accent6"/>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rgbClr val="4BACC6">
                    <a:lumMod val="75000"/>
                  </a:srgbClr>
                </a:solidFill>
                <a:effectLst/>
                <a:uLnTx/>
                <a:uFillTx/>
                <a:latin typeface="Calibri"/>
                <a:ea typeface="宋体"/>
                <a:cs typeface="+mn-cs"/>
              </a:endParaRPr>
            </a:p>
          </p:txBody>
        </p:sp>
        <p:sp>
          <p:nvSpPr>
            <p:cNvPr id="96" name="网chenying0907出品 37"/>
            <p:cNvSpPr txBox="1"/>
            <p:nvPr/>
          </p:nvSpPr>
          <p:spPr>
            <a:xfrm>
              <a:off x="8315198" y="4440293"/>
              <a:ext cx="383094" cy="680636"/>
            </a:xfrm>
            <a:prstGeom prst="rect">
              <a:avLst/>
            </a:prstGeom>
            <a:noFill/>
          </p:spPr>
          <p:txBody>
            <a:bodyPr wrap="square" rtlCol="0">
              <a:spAutoFit/>
            </a:bodyPr>
            <a:lstStyle/>
            <a:p>
              <a:pPr marL="0" marR="0" lvl="0" indent="0" algn="ctr" defTabSz="914224" rtl="0" eaLnBrk="1" fontAlgn="auto" latinLnBrk="0" hangingPunct="1">
                <a:lnSpc>
                  <a:spcPct val="130000"/>
                </a:lnSpc>
                <a:spcBef>
                  <a:spcPts val="0"/>
                </a:spcBef>
                <a:spcAft>
                  <a:spcPts val="0"/>
                </a:spcAft>
                <a:buClrTx/>
                <a:buSzTx/>
                <a:buFontTx/>
                <a:buNone/>
                <a:tabLst/>
                <a:defRPr/>
              </a:pPr>
              <a:r>
                <a:rPr lang="en-US" altLang="zh-CN" sz="3199" b="1" kern="0" dirty="0">
                  <a:solidFill>
                    <a:sysClr val="window" lastClr="FFFFFF"/>
                  </a:solidFill>
                  <a:effectLst>
                    <a:innerShdw blurRad="63500" dist="50800" dir="13500000">
                      <a:prstClr val="black">
                        <a:alpha val="50000"/>
                      </a:prstClr>
                    </a:innerShdw>
                  </a:effectLst>
                  <a:latin typeface="Calibri"/>
                  <a:ea typeface="微软雅黑" pitchFamily="34" charset="-122"/>
                </a:rPr>
                <a:t>7</a:t>
              </a:r>
              <a:endParaRPr kumimoji="0" lang="zh-CN" altLang="en-US" sz="3199" b="1" i="0" u="none" strike="noStrike" kern="0" cap="none" spc="0" normalizeH="0" baseline="0" noProof="0" dirty="0">
                <a:ln>
                  <a:noFill/>
                </a:ln>
                <a:solidFill>
                  <a:sysClr val="window" lastClr="FFFFFF"/>
                </a:solidFill>
                <a:effectLst>
                  <a:innerShdw blurRad="63500" dist="50800" dir="13500000">
                    <a:prstClr val="black">
                      <a:alpha val="50000"/>
                    </a:prstClr>
                  </a:innerShdw>
                </a:effectLst>
                <a:uLnTx/>
                <a:uFillTx/>
                <a:latin typeface="Calibri"/>
                <a:ea typeface="微软雅黑" pitchFamily="34" charset="-122"/>
                <a:cs typeface="+mn-cs"/>
              </a:endParaRPr>
            </a:p>
          </p:txBody>
        </p:sp>
      </p:grpSp>
      <p:grpSp>
        <p:nvGrpSpPr>
          <p:cNvPr id="97" name="Group 73"/>
          <p:cNvGrpSpPr/>
          <p:nvPr/>
        </p:nvGrpSpPr>
        <p:grpSpPr>
          <a:xfrm>
            <a:off x="2797243" y="5420909"/>
            <a:ext cx="1731016" cy="2597440"/>
            <a:chOff x="3493705" y="4257392"/>
            <a:chExt cx="1731250" cy="2597440"/>
          </a:xfrm>
        </p:grpSpPr>
        <p:sp>
          <p:nvSpPr>
            <p:cNvPr id="98" name="网chenying0907出品 73"/>
            <p:cNvSpPr/>
            <p:nvPr/>
          </p:nvSpPr>
          <p:spPr>
            <a:xfrm>
              <a:off x="5149532" y="4877051"/>
              <a:ext cx="74260" cy="1977781"/>
            </a:xfrm>
            <a:prstGeom prst="rect">
              <a:avLst/>
            </a:prstGeom>
            <a:solidFill>
              <a:schemeClr val="accent1"/>
            </a:solidFill>
            <a:ln w="25400" cap="flat" cmpd="sng" algn="ctr">
              <a:solidFill>
                <a:schemeClr val="accent1"/>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9" name="网chenying0907出品 69"/>
            <p:cNvSpPr/>
            <p:nvPr/>
          </p:nvSpPr>
          <p:spPr>
            <a:xfrm>
              <a:off x="4046642" y="4257392"/>
              <a:ext cx="1178313" cy="1178313"/>
            </a:xfrm>
            <a:prstGeom prst="ellipse">
              <a:avLst/>
            </a:prstGeom>
            <a:solidFill>
              <a:schemeClr val="accent1"/>
            </a:solidFill>
            <a:ln w="25400" cap="flat" cmpd="sng" algn="ctr">
              <a:solidFill>
                <a:schemeClr val="accent1"/>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0" name="网chenying0907出品 70"/>
            <p:cNvSpPr/>
            <p:nvPr/>
          </p:nvSpPr>
          <p:spPr>
            <a:xfrm>
              <a:off x="4143672" y="4354422"/>
              <a:ext cx="981927" cy="981927"/>
            </a:xfrm>
            <a:prstGeom prst="ellipse">
              <a:avLst/>
            </a:prstGeom>
            <a:solidFill>
              <a:schemeClr val="accent1"/>
            </a:solidFill>
            <a:ln w="25400" cap="flat" cmpd="sng" algn="ctr">
              <a:solidFill>
                <a:sysClr val="window" lastClr="FFFFFF"/>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1" name="网chenying0907出品 71"/>
            <p:cNvSpPr/>
            <p:nvPr/>
          </p:nvSpPr>
          <p:spPr>
            <a:xfrm>
              <a:off x="4205043" y="4414377"/>
              <a:ext cx="859186" cy="859186"/>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2" name="网chenying0907出品 75"/>
            <p:cNvSpPr/>
            <p:nvPr/>
          </p:nvSpPr>
          <p:spPr>
            <a:xfrm rot="16200000">
              <a:off x="3934227" y="4742205"/>
              <a:ext cx="41563" cy="227602"/>
            </a:xfrm>
            <a:prstGeom prst="rect">
              <a:avLst/>
            </a:prstGeom>
            <a:solidFill>
              <a:schemeClr val="accent1"/>
            </a:solidFill>
            <a:ln w="25400" cap="flat" cmpd="sng" algn="ctr">
              <a:solidFill>
                <a:schemeClr val="accent1"/>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3" name="网chenying0907出品 77"/>
            <p:cNvSpPr/>
            <p:nvPr/>
          </p:nvSpPr>
          <p:spPr>
            <a:xfrm>
              <a:off x="3493705" y="4638839"/>
              <a:ext cx="392771" cy="392771"/>
            </a:xfrm>
            <a:prstGeom prst="ellipse">
              <a:avLst/>
            </a:prstGeom>
            <a:solidFill>
              <a:schemeClr val="accent1"/>
            </a:solidFill>
            <a:ln w="25400" cap="flat" cmpd="sng" algn="ctr">
              <a:solidFill>
                <a:schemeClr val="accent1"/>
              </a:solidFill>
              <a:prstDash val="solid"/>
            </a:ln>
            <a:effectLst/>
          </p:spPr>
          <p:txBody>
            <a:bodyPr rtlCol="0" anchor="ctr"/>
            <a:lstStyle/>
            <a:p>
              <a:pPr marL="0" marR="0" lvl="0" indent="0" algn="ctr" defTabSz="914224"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4" name="网chenying0907出品 33"/>
            <p:cNvSpPr txBox="1"/>
            <p:nvPr/>
          </p:nvSpPr>
          <p:spPr>
            <a:xfrm>
              <a:off x="3503383" y="4431254"/>
              <a:ext cx="383093" cy="732316"/>
            </a:xfrm>
            <a:prstGeom prst="rect">
              <a:avLst/>
            </a:prstGeom>
            <a:noFill/>
          </p:spPr>
          <p:txBody>
            <a:bodyPr wrap="square" rtlCol="0">
              <a:spAutoFit/>
            </a:bodyPr>
            <a:lstStyle/>
            <a:p>
              <a:pPr marL="0" marR="0" lvl="0" indent="0" algn="ctr" defTabSz="914224" rtl="0" eaLnBrk="1" fontAlgn="auto" latinLnBrk="0" hangingPunct="1">
                <a:lnSpc>
                  <a:spcPct val="130000"/>
                </a:lnSpc>
                <a:spcBef>
                  <a:spcPts val="0"/>
                </a:spcBef>
                <a:spcAft>
                  <a:spcPts val="0"/>
                </a:spcAft>
                <a:buClrTx/>
                <a:buSzTx/>
                <a:buFontTx/>
                <a:buNone/>
                <a:tabLst/>
                <a:defRPr/>
              </a:pPr>
              <a:r>
                <a:rPr kumimoji="0" lang="en-US" altLang="zh-CN" sz="3199" b="1" i="0" u="none" strike="noStrike" kern="0" cap="none" spc="0" normalizeH="0" baseline="0" noProof="0" dirty="0">
                  <a:ln>
                    <a:noFill/>
                  </a:ln>
                  <a:solidFill>
                    <a:sysClr val="window" lastClr="FFFFFF"/>
                  </a:solidFill>
                  <a:effectLst>
                    <a:innerShdw blurRad="63500" dist="50800" dir="13500000">
                      <a:prstClr val="black">
                        <a:alpha val="50000"/>
                      </a:prstClr>
                    </a:innerShdw>
                  </a:effectLst>
                  <a:uLnTx/>
                  <a:uFillTx/>
                  <a:latin typeface="Calibri"/>
                  <a:ea typeface="微软雅黑" pitchFamily="34" charset="-122"/>
                  <a:cs typeface="+mn-cs"/>
                </a:rPr>
                <a:t>1</a:t>
              </a:r>
              <a:endParaRPr kumimoji="0" lang="zh-CN" altLang="en-US" sz="3199" b="1" i="0" u="none" strike="noStrike" kern="0" cap="none" spc="0" normalizeH="0" baseline="0" noProof="0" dirty="0">
                <a:ln>
                  <a:noFill/>
                </a:ln>
                <a:solidFill>
                  <a:sysClr val="window" lastClr="FFFFFF"/>
                </a:solidFill>
                <a:effectLst>
                  <a:innerShdw blurRad="63500" dist="50800" dir="13500000">
                    <a:prstClr val="black">
                      <a:alpha val="50000"/>
                    </a:prstClr>
                  </a:innerShdw>
                </a:effectLst>
                <a:uLnTx/>
                <a:uFillTx/>
                <a:latin typeface="Calibri"/>
                <a:ea typeface="微软雅黑" pitchFamily="34" charset="-122"/>
                <a:cs typeface="+mn-cs"/>
              </a:endParaRPr>
            </a:p>
          </p:txBody>
        </p:sp>
      </p:grpSp>
      <p:sp>
        <p:nvSpPr>
          <p:cNvPr id="107" name="网chenying0907出品 72"/>
          <p:cNvSpPr txBox="1"/>
          <p:nvPr/>
        </p:nvSpPr>
        <p:spPr>
          <a:xfrm>
            <a:off x="247575" y="4052499"/>
            <a:ext cx="3073765" cy="1200329"/>
          </a:xfrm>
          <a:prstGeom prst="rect">
            <a:avLst/>
          </a:prstGeom>
          <a:noFill/>
        </p:spPr>
        <p:txBody>
          <a:bodyPr wrap="square" rtlCol="0">
            <a:spAutoFit/>
          </a:bodyPr>
          <a:lstStyle/>
          <a:p>
            <a:pPr lvl="0"/>
            <a:r>
              <a:rPr lang="ar-SA" b="1" dirty="0">
                <a:solidFill>
                  <a:srgbClr val="0A5064"/>
                </a:solidFill>
              </a:rPr>
              <a:t>تدرك المدارس وواضعوا سياسة التعليم أن </a:t>
            </a:r>
            <a:r>
              <a:rPr lang="ar-SA" b="1" dirty="0" err="1">
                <a:solidFill>
                  <a:srgbClr val="0A5064"/>
                </a:solidFill>
              </a:rPr>
              <a:t>الرقمنة</a:t>
            </a:r>
            <a:r>
              <a:rPr lang="ar-SA" b="1" dirty="0">
                <a:solidFill>
                  <a:srgbClr val="0A5064"/>
                </a:solidFill>
              </a:rPr>
              <a:t> ( المعدات والبرامج الحاسوبية) يجب إدراجها كلغة جديدة في المناهج الدراسية في المدارس</a:t>
            </a:r>
            <a:r>
              <a:rPr lang="ar-SA" b="1" dirty="0"/>
              <a:t>.</a:t>
            </a:r>
            <a:endParaRPr lang="en-GB" b="1" dirty="0"/>
          </a:p>
        </p:txBody>
      </p:sp>
      <p:sp>
        <p:nvSpPr>
          <p:cNvPr id="110" name="网chenying0907出品 58"/>
          <p:cNvSpPr txBox="1"/>
          <p:nvPr/>
        </p:nvSpPr>
        <p:spPr>
          <a:xfrm>
            <a:off x="9545146" y="4992977"/>
            <a:ext cx="2460314" cy="1630575"/>
          </a:xfrm>
          <a:prstGeom prst="rect">
            <a:avLst/>
          </a:prstGeom>
          <a:noFill/>
        </p:spPr>
        <p:txBody>
          <a:bodyPr wrap="square" rtlCol="0">
            <a:spAutoFit/>
          </a:bodyPr>
          <a:lstStyle>
            <a:defPPr>
              <a:defRPr lang="en-US"/>
            </a:defPPr>
            <a:lvl1pPr>
              <a:defRPr sz="1500" b="1">
                <a:solidFill>
                  <a:schemeClr val="accent5"/>
                </a:solidFill>
              </a:defRPr>
            </a:lvl1pPr>
          </a:lstStyle>
          <a:p>
            <a:pPr marL="0" marR="0" lvl="0" indent="0" algn="ctr" defTabSz="914224" rtl="0" eaLnBrk="1" fontAlgn="auto" latinLnBrk="0" hangingPunct="1">
              <a:lnSpc>
                <a:spcPct val="100000"/>
              </a:lnSpc>
              <a:spcBef>
                <a:spcPts val="0"/>
              </a:spcBef>
              <a:spcAft>
                <a:spcPts val="0"/>
              </a:spcAft>
              <a:buClrTx/>
              <a:buSzTx/>
              <a:buFontTx/>
              <a:buNone/>
              <a:tabLst/>
              <a:defRPr/>
            </a:pPr>
            <a:r>
              <a:rPr kumimoji="0" lang="ar-SA" sz="1999" b="1" i="0" u="none" strike="noStrike" kern="1200" cap="none" spc="0" normalizeH="0" baseline="0" noProof="0" dirty="0">
                <a:ln>
                  <a:noFill/>
                </a:ln>
                <a:solidFill>
                  <a:srgbClr val="178A9E"/>
                </a:solidFill>
                <a:effectLst/>
                <a:uLnTx/>
                <a:uFillTx/>
                <a:latin typeface="Calibri"/>
                <a:ea typeface="+mn-ea"/>
                <a:cs typeface="+mn-cs"/>
              </a:rPr>
              <a:t>يكمن النجاح الحقيقي للتعليم في النظام الذي يلبي احتياجات الفرد سواء كان ذلك باستخدام التكنولوجيا أو بدونها </a:t>
            </a:r>
            <a:endParaRPr kumimoji="0" lang="en-GB" sz="1999" b="1" i="0" u="none" strike="noStrike" kern="1200" cap="none" spc="0" normalizeH="0" baseline="0" noProof="0" dirty="0">
              <a:ln>
                <a:noFill/>
              </a:ln>
              <a:solidFill>
                <a:srgbClr val="178A9E"/>
              </a:solidFill>
              <a:effectLst/>
              <a:uLnTx/>
              <a:uFillTx/>
              <a:latin typeface="Calibri"/>
              <a:ea typeface="+mn-ea"/>
              <a:cs typeface="+mn-cs"/>
            </a:endParaRPr>
          </a:p>
        </p:txBody>
      </p:sp>
      <p:sp>
        <p:nvSpPr>
          <p:cNvPr id="4" name="TextBox 3">
            <a:extLst>
              <a:ext uri="{FF2B5EF4-FFF2-40B4-BE49-F238E27FC236}">
                <a16:creationId xmlns:a16="http://schemas.microsoft.com/office/drawing/2014/main" id="{28DCF009-B462-E216-DC10-42C4648F0A1E}"/>
              </a:ext>
            </a:extLst>
          </p:cNvPr>
          <p:cNvSpPr txBox="1"/>
          <p:nvPr/>
        </p:nvSpPr>
        <p:spPr>
          <a:xfrm>
            <a:off x="361274" y="5397337"/>
            <a:ext cx="2488357" cy="1200329"/>
          </a:xfrm>
          <a:prstGeom prst="rect">
            <a:avLst/>
          </a:prstGeom>
          <a:noFill/>
        </p:spPr>
        <p:txBody>
          <a:bodyPr wrap="square">
            <a:spAutoFit/>
          </a:bodyPr>
          <a:lstStyle/>
          <a:p>
            <a:r>
              <a:rPr lang="ar-SA" sz="1800" b="1" dirty="0">
                <a:solidFill>
                  <a:srgbClr val="0A5064"/>
                </a:solidFill>
                <a:effectLst/>
                <a:latin typeface="Calibri" panose="020F0502020204030204" pitchFamily="34" charset="0"/>
                <a:ea typeface="Calibri" panose="020F0502020204030204" pitchFamily="34" charset="0"/>
                <a:cs typeface="Arial" panose="020B0604020202020204" pitchFamily="34" charset="0"/>
              </a:rPr>
              <a:t>حتى في البيئات الخالية من التكنولوجيا لا تزال المناهج التربوية المتميزة تؤدي إلى نتائج مبهرة في تعلم الطلاب.</a:t>
            </a:r>
            <a:endParaRPr lang="en-GB" b="1" dirty="0">
              <a:solidFill>
                <a:srgbClr val="0A5064"/>
              </a:solidFill>
            </a:endParaRPr>
          </a:p>
        </p:txBody>
      </p:sp>
    </p:spTree>
    <p:extLst>
      <p:ext uri="{BB962C8B-B14F-4D97-AF65-F5344CB8AC3E}">
        <p14:creationId xmlns:p14="http://schemas.microsoft.com/office/powerpoint/2010/main" val="1574480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7"/>
                                        </p:tgtEl>
                                        <p:attrNameLst>
                                          <p:attrName>style.visibility</p:attrName>
                                        </p:attrNameLst>
                                      </p:cBhvr>
                                      <p:to>
                                        <p:strVal val="visible"/>
                                      </p:to>
                                    </p:set>
                                    <p:animEffect transition="in" filter="fade">
                                      <p:cBhvr>
                                        <p:cTn id="14" dur="1000"/>
                                        <p:tgtEl>
                                          <p:spTgt spid="107"/>
                                        </p:tgtEl>
                                      </p:cBhvr>
                                    </p:animEffect>
                                    <p:anim calcmode="lin" valueType="num">
                                      <p:cBhvr>
                                        <p:cTn id="15" dur="1000" fill="hold"/>
                                        <p:tgtEl>
                                          <p:spTgt spid="107"/>
                                        </p:tgtEl>
                                        <p:attrNameLst>
                                          <p:attrName>ppt_x</p:attrName>
                                        </p:attrNameLst>
                                      </p:cBhvr>
                                      <p:tavLst>
                                        <p:tav tm="0">
                                          <p:val>
                                            <p:strVal val="#ppt_x"/>
                                          </p:val>
                                        </p:tav>
                                        <p:tav tm="100000">
                                          <p:val>
                                            <p:strVal val="#ppt_x"/>
                                          </p:val>
                                        </p:tav>
                                      </p:tavLst>
                                    </p:anim>
                                    <p:anim calcmode="lin" valueType="num">
                                      <p:cBhvr>
                                        <p:cTn id="16"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0"/>
                                        </p:tgtEl>
                                        <p:attrNameLst>
                                          <p:attrName>style.visibility</p:attrName>
                                        </p:attrNameLst>
                                      </p:cBhvr>
                                      <p:to>
                                        <p:strVal val="visible"/>
                                      </p:to>
                                    </p:set>
                                    <p:animEffect transition="in" filter="fade">
                                      <p:cBhvr>
                                        <p:cTn id="21" dur="1000"/>
                                        <p:tgtEl>
                                          <p:spTgt spid="70"/>
                                        </p:tgtEl>
                                      </p:cBhvr>
                                    </p:animEffect>
                                    <p:anim calcmode="lin" valueType="num">
                                      <p:cBhvr>
                                        <p:cTn id="22" dur="1000" fill="hold"/>
                                        <p:tgtEl>
                                          <p:spTgt spid="70"/>
                                        </p:tgtEl>
                                        <p:attrNameLst>
                                          <p:attrName>ppt_x</p:attrName>
                                        </p:attrNameLst>
                                      </p:cBhvr>
                                      <p:tavLst>
                                        <p:tav tm="0">
                                          <p:val>
                                            <p:strVal val="#ppt_x"/>
                                          </p:val>
                                        </p:tav>
                                        <p:tav tm="100000">
                                          <p:val>
                                            <p:strVal val="#ppt_x"/>
                                          </p:val>
                                        </p:tav>
                                      </p:tavLst>
                                    </p:anim>
                                    <p:anim calcmode="lin" valueType="num">
                                      <p:cBhvr>
                                        <p:cTn id="23"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0">
                                            <p:txEl>
                                              <p:pRg st="0" end="0"/>
                                            </p:txEl>
                                          </p:spTgt>
                                        </p:tgtEl>
                                        <p:attrNameLst>
                                          <p:attrName>style.visibility</p:attrName>
                                        </p:attrNameLst>
                                      </p:cBhvr>
                                      <p:to>
                                        <p:strVal val="visible"/>
                                      </p:to>
                                    </p:set>
                                    <p:animEffect transition="in" filter="fade">
                                      <p:cBhvr>
                                        <p:cTn id="28" dur="1000"/>
                                        <p:tgtEl>
                                          <p:spTgt spid="70">
                                            <p:txEl>
                                              <p:pRg st="0" end="0"/>
                                            </p:txEl>
                                          </p:spTgt>
                                        </p:tgtEl>
                                      </p:cBhvr>
                                    </p:animEffect>
                                    <p:anim calcmode="lin" valueType="num">
                                      <p:cBhvr>
                                        <p:cTn id="29" dur="1000" fill="hold"/>
                                        <p:tgtEl>
                                          <p:spTgt spid="70">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7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fade">
                                      <p:cBhvr>
                                        <p:cTn id="35" dur="1000"/>
                                        <p:tgtEl>
                                          <p:spTgt spid="66"/>
                                        </p:tgtEl>
                                      </p:cBhvr>
                                    </p:animEffect>
                                    <p:anim calcmode="lin" valueType="num">
                                      <p:cBhvr>
                                        <p:cTn id="36" dur="1000" fill="hold"/>
                                        <p:tgtEl>
                                          <p:spTgt spid="66"/>
                                        </p:tgtEl>
                                        <p:attrNameLst>
                                          <p:attrName>ppt_x</p:attrName>
                                        </p:attrNameLst>
                                      </p:cBhvr>
                                      <p:tavLst>
                                        <p:tav tm="0">
                                          <p:val>
                                            <p:strVal val="#ppt_x"/>
                                          </p:val>
                                        </p:tav>
                                        <p:tav tm="100000">
                                          <p:val>
                                            <p:strVal val="#ppt_x"/>
                                          </p:val>
                                        </p:tav>
                                      </p:tavLst>
                                    </p:anim>
                                    <p:anim calcmode="lin" valueType="num">
                                      <p:cBhvr>
                                        <p:cTn id="37"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3"/>
                                        </p:tgtEl>
                                        <p:attrNameLst>
                                          <p:attrName>style.visibility</p:attrName>
                                        </p:attrNameLst>
                                      </p:cBhvr>
                                      <p:to>
                                        <p:strVal val="visible"/>
                                      </p:to>
                                    </p:set>
                                    <p:animEffect transition="in" filter="fade">
                                      <p:cBhvr>
                                        <p:cTn id="42" dur="1000"/>
                                        <p:tgtEl>
                                          <p:spTgt spid="63"/>
                                        </p:tgtEl>
                                      </p:cBhvr>
                                    </p:animEffect>
                                    <p:anim calcmode="lin" valueType="num">
                                      <p:cBhvr>
                                        <p:cTn id="43" dur="1000" fill="hold"/>
                                        <p:tgtEl>
                                          <p:spTgt spid="63"/>
                                        </p:tgtEl>
                                        <p:attrNameLst>
                                          <p:attrName>ppt_x</p:attrName>
                                        </p:attrNameLst>
                                      </p:cBhvr>
                                      <p:tavLst>
                                        <p:tav tm="0">
                                          <p:val>
                                            <p:strVal val="#ppt_x"/>
                                          </p:val>
                                        </p:tav>
                                        <p:tav tm="100000">
                                          <p:val>
                                            <p:strVal val="#ppt_x"/>
                                          </p:val>
                                        </p:tav>
                                      </p:tavLst>
                                    </p:anim>
                                    <p:anim calcmode="lin" valueType="num">
                                      <p:cBhvr>
                                        <p:cTn id="44"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fade">
                                      <p:cBhvr>
                                        <p:cTn id="49" dur="1000"/>
                                        <p:tgtEl>
                                          <p:spTgt spid="59"/>
                                        </p:tgtEl>
                                      </p:cBhvr>
                                    </p:animEffect>
                                    <p:anim calcmode="lin" valueType="num">
                                      <p:cBhvr>
                                        <p:cTn id="50" dur="1000" fill="hold"/>
                                        <p:tgtEl>
                                          <p:spTgt spid="59"/>
                                        </p:tgtEl>
                                        <p:attrNameLst>
                                          <p:attrName>ppt_x</p:attrName>
                                        </p:attrNameLst>
                                      </p:cBhvr>
                                      <p:tavLst>
                                        <p:tav tm="0">
                                          <p:val>
                                            <p:strVal val="#ppt_x"/>
                                          </p:val>
                                        </p:tav>
                                        <p:tav tm="100000">
                                          <p:val>
                                            <p:strVal val="#ppt_x"/>
                                          </p:val>
                                        </p:tav>
                                      </p:tavLst>
                                    </p:anim>
                                    <p:anim calcmode="lin" valueType="num">
                                      <p:cBhvr>
                                        <p:cTn id="51"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10"/>
                                        </p:tgtEl>
                                        <p:attrNameLst>
                                          <p:attrName>style.visibility</p:attrName>
                                        </p:attrNameLst>
                                      </p:cBhvr>
                                      <p:to>
                                        <p:strVal val="visible"/>
                                      </p:to>
                                    </p:set>
                                    <p:animEffect transition="in" filter="fade">
                                      <p:cBhvr>
                                        <p:cTn id="56" dur="1000"/>
                                        <p:tgtEl>
                                          <p:spTgt spid="110"/>
                                        </p:tgtEl>
                                      </p:cBhvr>
                                    </p:animEffect>
                                    <p:anim calcmode="lin" valueType="num">
                                      <p:cBhvr>
                                        <p:cTn id="57" dur="1000" fill="hold"/>
                                        <p:tgtEl>
                                          <p:spTgt spid="110"/>
                                        </p:tgtEl>
                                        <p:attrNameLst>
                                          <p:attrName>ppt_x</p:attrName>
                                        </p:attrNameLst>
                                      </p:cBhvr>
                                      <p:tavLst>
                                        <p:tav tm="0">
                                          <p:val>
                                            <p:strVal val="#ppt_x"/>
                                          </p:val>
                                        </p:tav>
                                        <p:tav tm="100000">
                                          <p:val>
                                            <p:strVal val="#ppt_x"/>
                                          </p:val>
                                        </p:tav>
                                      </p:tavLst>
                                    </p:anim>
                                    <p:anim calcmode="lin" valueType="num">
                                      <p:cBhvr>
                                        <p:cTn id="58" dur="1000" fill="hold"/>
                                        <p:tgtEl>
                                          <p:spTgt spid="1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3" grpId="0"/>
      <p:bldP spid="66" grpId="0"/>
      <p:bldP spid="70" grpId="0"/>
      <p:bldP spid="107" grpId="0"/>
      <p:bldP spid="1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a:extLst>
              <a:ext uri="{FF2B5EF4-FFF2-40B4-BE49-F238E27FC236}">
                <a16:creationId xmlns:a16="http://schemas.microsoft.com/office/drawing/2014/main" id="{D37F7F73-E81C-4235-999F-94470CDA246A}"/>
              </a:ext>
            </a:extLst>
          </p:cNvPr>
          <p:cNvSpPr/>
          <p:nvPr/>
        </p:nvSpPr>
        <p:spPr>
          <a:xfrm rot="2758179" flipH="1">
            <a:off x="4452809" y="-3557614"/>
            <a:ext cx="4109247" cy="4268979"/>
          </a:xfrm>
          <a:prstGeom prst="roundRect">
            <a:avLst>
              <a:gd name="adj" fmla="val 25330"/>
            </a:avLst>
          </a:prstGeom>
          <a:solidFill>
            <a:srgbClr val="178A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矩形: 圆角 24">
            <a:extLst>
              <a:ext uri="{FF2B5EF4-FFF2-40B4-BE49-F238E27FC236}">
                <a16:creationId xmlns:a16="http://schemas.microsoft.com/office/drawing/2014/main" id="{0E599ADE-BBED-4D73-9F80-66EFC496C559}"/>
              </a:ext>
            </a:extLst>
          </p:cNvPr>
          <p:cNvSpPr/>
          <p:nvPr/>
        </p:nvSpPr>
        <p:spPr>
          <a:xfrm rot="2758179" flipH="1">
            <a:off x="5846089" y="6332946"/>
            <a:ext cx="5265703" cy="5238380"/>
          </a:xfrm>
          <a:prstGeom prst="roundRect">
            <a:avLst>
              <a:gd name="adj" fmla="val 25330"/>
            </a:avLst>
          </a:prstGeom>
          <a:solidFill>
            <a:srgbClr val="178A9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20" name="直接连接符 19">
            <a:extLst>
              <a:ext uri="{FF2B5EF4-FFF2-40B4-BE49-F238E27FC236}">
                <a16:creationId xmlns:a16="http://schemas.microsoft.com/office/drawing/2014/main" id="{DCDE07D6-440C-446B-90AA-8F5186BCB163}"/>
              </a:ext>
            </a:extLst>
          </p:cNvPr>
          <p:cNvCxnSpPr>
            <a:cxnSpLocks/>
          </p:cNvCxnSpPr>
          <p:nvPr/>
        </p:nvCxnSpPr>
        <p:spPr>
          <a:xfrm>
            <a:off x="7761249" y="2355740"/>
            <a:ext cx="3538419" cy="0"/>
          </a:xfrm>
          <a:prstGeom prst="line">
            <a:avLst/>
          </a:prstGeom>
          <a:ln w="76200">
            <a:solidFill>
              <a:srgbClr val="178A9E"/>
            </a:solidFill>
          </a:ln>
        </p:spPr>
        <p:style>
          <a:lnRef idx="1">
            <a:schemeClr val="accent1"/>
          </a:lnRef>
          <a:fillRef idx="0">
            <a:schemeClr val="accent1"/>
          </a:fillRef>
          <a:effectRef idx="0">
            <a:schemeClr val="accent1"/>
          </a:effectRef>
          <a:fontRef idx="minor">
            <a:schemeClr val="tx1"/>
          </a:fontRef>
        </p:style>
      </p:cxnSp>
      <p:sp>
        <p:nvSpPr>
          <p:cNvPr id="3" name="مربع نص 2"/>
          <p:cNvSpPr txBox="1"/>
          <p:nvPr/>
        </p:nvSpPr>
        <p:spPr>
          <a:xfrm>
            <a:off x="7616284" y="1646210"/>
            <a:ext cx="4043194" cy="461665"/>
          </a:xfrm>
          <a:prstGeom prst="rect">
            <a:avLst/>
          </a:prstGeom>
          <a:noFill/>
        </p:spPr>
        <p:txBody>
          <a:bodyPr wrap="square" rtlCol="1">
            <a:spAutoFit/>
          </a:bodyPr>
          <a:lstStyle/>
          <a:p>
            <a:pPr algn="ctr"/>
            <a:r>
              <a:rPr lang="ar-SA" sz="2400" dirty="0"/>
              <a:t>الإنصاف في التعليم </a:t>
            </a:r>
          </a:p>
        </p:txBody>
      </p:sp>
      <p:sp>
        <p:nvSpPr>
          <p:cNvPr id="5" name="مربع نص 4"/>
          <p:cNvSpPr txBox="1"/>
          <p:nvPr/>
        </p:nvSpPr>
        <p:spPr>
          <a:xfrm>
            <a:off x="735980" y="2845182"/>
            <a:ext cx="11142892" cy="3108543"/>
          </a:xfrm>
          <a:prstGeom prst="rect">
            <a:avLst/>
          </a:prstGeom>
          <a:noFill/>
        </p:spPr>
        <p:txBody>
          <a:bodyPr wrap="square" rtlCol="1">
            <a:spAutoFit/>
          </a:bodyPr>
          <a:lstStyle/>
          <a:p>
            <a:r>
              <a:rPr lang="ar-SA" sz="2000" dirty="0">
                <a:effectLst/>
                <a:latin typeface="Calibri" panose="020F0502020204030204" pitchFamily="34" charset="0"/>
                <a:ea typeface="Calibri" panose="020F0502020204030204" pitchFamily="34" charset="0"/>
                <a:cs typeface="Arial" panose="020B0604020202020204" pitchFamily="34" charset="0"/>
              </a:rPr>
              <a:t> ويتمثل الهدف الرابع من أهداف التنمية المستدامة في ضمان التوفير التعليم الجيد المنصف والشامل للجميع وتوفير فرص التعلم مدى الحياة للجميع وذلك بحلول عام 2030 ولكن أثناء الثورة الصناعية الرابعة يزداد انعدام الإنصاف في المجتمع وفي قطاع التعليم بنفس معدل الابتكار الحاصل</a:t>
            </a:r>
            <a:r>
              <a:rPr lang="en-GB" sz="2000" dirty="0">
                <a:latin typeface="Calibri" panose="020F0502020204030204" pitchFamily="34" charset="0"/>
                <a:ea typeface="Calibri" panose="020F0502020204030204" pitchFamily="34" charset="0"/>
                <a:cs typeface="Arial" panose="020B0604020202020204" pitchFamily="34" charset="0"/>
              </a:rPr>
              <a:t>.</a:t>
            </a:r>
          </a:p>
          <a:p>
            <a:endParaRPr lang="ar-SA" dirty="0">
              <a:highlight>
                <a:srgbClr val="C0C0C0"/>
              </a:highlight>
            </a:endParaRPr>
          </a:p>
          <a:p>
            <a:pPr marL="285750" indent="-285750">
              <a:buFont typeface="Arial" panose="020B0604020202020204" pitchFamily="34" charset="0"/>
              <a:buChar char="•"/>
            </a:pPr>
            <a:r>
              <a:rPr lang="ar-SA" sz="2000" dirty="0">
                <a:effectLst/>
                <a:latin typeface="Calibri" panose="020F0502020204030204" pitchFamily="34" charset="0"/>
                <a:ea typeface="Calibri" panose="020F0502020204030204" pitchFamily="34" charset="0"/>
                <a:cs typeface="Arial" panose="020B0604020202020204" pitchFamily="34" charset="0"/>
              </a:rPr>
              <a:t> في مدرسة </a:t>
            </a:r>
            <a:r>
              <a:rPr lang="ar-SA" sz="2000" dirty="0" err="1">
                <a:effectLst/>
                <a:latin typeface="Calibri" panose="020F0502020204030204" pitchFamily="34" charset="0"/>
                <a:ea typeface="Calibri" panose="020F0502020204030204" pitchFamily="34" charset="0"/>
                <a:cs typeface="Arial" panose="020B0604020202020204" pitchFamily="34" charset="0"/>
              </a:rPr>
              <a:t>ناماسوكو</a:t>
            </a:r>
            <a:r>
              <a:rPr lang="ar-SA" sz="2000" dirty="0">
                <a:effectLst/>
                <a:latin typeface="Calibri" panose="020F0502020204030204" pitchFamily="34" charset="0"/>
                <a:ea typeface="Calibri" panose="020F0502020204030204" pitchFamily="34" charset="0"/>
                <a:cs typeface="Arial" panose="020B0604020202020204" pitchFamily="34" charset="0"/>
              </a:rPr>
              <a:t> الابتدائية التي تقع في ضواحي قرية بجنوب مالاوي </a:t>
            </a:r>
            <a:r>
              <a:rPr lang="en-US" sz="2000" dirty="0">
                <a:effectLst/>
                <a:latin typeface="Calibri" panose="020F0502020204030204" pitchFamily="34" charset="0"/>
                <a:ea typeface="Calibri" panose="020F0502020204030204" pitchFamily="34" charset="0"/>
                <a:cs typeface="Arial" panose="020B0604020202020204" pitchFamily="34" charset="0"/>
              </a:rPr>
              <a:t>Malawi</a:t>
            </a:r>
            <a:r>
              <a:rPr lang="ar-SA" sz="2000" dirty="0">
                <a:effectLst/>
                <a:latin typeface="Calibri" panose="020F0502020204030204" pitchFamily="34" charset="0"/>
                <a:ea typeface="Calibri" panose="020F0502020204030204" pitchFamily="34" charset="0"/>
                <a:cs typeface="Arial" panose="020B0604020202020204" pitchFamily="34" charset="0"/>
              </a:rPr>
              <a:t>.   طلاب المعلم </a:t>
            </a:r>
            <a:r>
              <a:rPr lang="ar-SA" sz="2000" dirty="0" err="1">
                <a:effectLst/>
                <a:latin typeface="Calibri" panose="020F0502020204030204" pitchFamily="34" charset="0"/>
                <a:ea typeface="Calibri" panose="020F0502020204030204" pitchFamily="34" charset="0"/>
                <a:cs typeface="Arial" panose="020B0604020202020204" pitchFamily="34" charset="0"/>
              </a:rPr>
              <a:t>أندروس</a:t>
            </a:r>
            <a:r>
              <a:rPr lang="ar-SA" sz="2000" dirty="0">
                <a:effectLst/>
                <a:latin typeface="Calibri" panose="020F0502020204030204" pitchFamily="34" charset="0"/>
                <a:ea typeface="Calibri" panose="020F0502020204030204" pitchFamily="34" charset="0"/>
                <a:cs typeface="Arial" panose="020B0604020202020204" pitchFamily="34" charset="0"/>
              </a:rPr>
              <a:t> </a:t>
            </a:r>
            <a:r>
              <a:rPr lang="ar-SA" sz="2000" dirty="0" err="1">
                <a:effectLst/>
                <a:latin typeface="Calibri" panose="020F0502020204030204" pitchFamily="34" charset="0"/>
                <a:ea typeface="Calibri" panose="020F0502020204030204" pitchFamily="34" charset="0"/>
                <a:cs typeface="Arial" panose="020B0604020202020204" pitchFamily="34" charset="0"/>
              </a:rPr>
              <a:t>نشييسي</a:t>
            </a:r>
            <a:r>
              <a:rPr lang="ar-SA" sz="2000" dirty="0">
                <a:effectLst/>
                <a:latin typeface="Calibri" panose="020F0502020204030204" pitchFamily="34" charset="0"/>
                <a:ea typeface="Calibri" panose="020F0502020204030204" pitchFamily="34" charset="0"/>
                <a:cs typeface="Arial" panose="020B0604020202020204" pitchFamily="34" charset="0"/>
              </a:rPr>
              <a:t> ( </a:t>
            </a:r>
            <a:r>
              <a:rPr lang="en-US" sz="2000" dirty="0">
                <a:effectLst/>
                <a:latin typeface="Calibri" panose="020F0502020204030204" pitchFamily="34" charset="0"/>
                <a:ea typeface="Calibri" panose="020F0502020204030204" pitchFamily="34" charset="0"/>
                <a:cs typeface="Arial" panose="020B0604020202020204" pitchFamily="34" charset="0"/>
              </a:rPr>
              <a:t>Andrews </a:t>
            </a:r>
            <a:r>
              <a:rPr lang="en-US" sz="2000" dirty="0" err="1">
                <a:effectLst/>
                <a:latin typeface="Calibri" panose="020F0502020204030204" pitchFamily="34" charset="0"/>
                <a:ea typeface="Calibri" panose="020F0502020204030204" pitchFamily="34" charset="0"/>
                <a:cs typeface="Arial" panose="020B0604020202020204" pitchFamily="34" charset="0"/>
              </a:rPr>
              <a:t>Nchessie</a:t>
            </a:r>
            <a:r>
              <a:rPr lang="ar-SA" sz="2000" dirty="0">
                <a:effectLst/>
                <a:latin typeface="Calibri" panose="020F0502020204030204" pitchFamily="34" charset="0"/>
                <a:ea typeface="Calibri" panose="020F0502020204030204" pitchFamily="34" charset="0"/>
                <a:cs typeface="Arial" panose="020B0604020202020204" pitchFamily="34" charset="0"/>
              </a:rPr>
              <a:t>) لا يحضرون للمدرسة فقد اضطر الطلاب تحت وطأة المجاعات إلى التجول في السهول المقفرة من أجل البحث عن الطعام  بالنسبة إلى هؤلاء الطلاب أصبح الحضور إلى المدارس أمرا ترفيهيا  لا يستطيعون تحمل تكاليفه. </a:t>
            </a:r>
          </a:p>
          <a:p>
            <a:pPr marL="285750" indent="-285750">
              <a:buFont typeface="Arial" panose="020B0604020202020204" pitchFamily="34" charset="0"/>
              <a:buChar char="•"/>
            </a:pP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ar-SA" sz="2000" dirty="0">
                <a:effectLst/>
                <a:latin typeface="Calibri" panose="020F0502020204030204" pitchFamily="34" charset="0"/>
                <a:ea typeface="Calibri" panose="020F0502020204030204" pitchFamily="34" charset="0"/>
                <a:cs typeface="Arial" panose="020B0604020202020204" pitchFamily="34" charset="0"/>
              </a:rPr>
              <a:t>وتشكل زيادة الفجوة بين هؤلاء الذين يستفيدون من الابتكار التكنولوجي السريع وهؤلاء الذين تخلفوا عن الركب </a:t>
            </a:r>
            <a:r>
              <a:rPr lang="ar-SA" sz="2000" dirty="0">
                <a:latin typeface="Calibri" panose="020F0502020204030204" pitchFamily="34" charset="0"/>
                <a:ea typeface="Calibri" panose="020F0502020204030204" pitchFamily="34" charset="0"/>
                <a:cs typeface="Arial" panose="020B0604020202020204" pitchFamily="34" charset="0"/>
              </a:rPr>
              <a:t>خطرا</a:t>
            </a:r>
            <a:r>
              <a:rPr lang="ar-SA" sz="2000" dirty="0">
                <a:effectLst/>
                <a:latin typeface="Calibri" panose="020F0502020204030204" pitchFamily="34" charset="0"/>
                <a:ea typeface="Calibri" panose="020F0502020204030204" pitchFamily="34" charset="0"/>
                <a:cs typeface="Arial" panose="020B0604020202020204" pitchFamily="34" charset="0"/>
              </a:rPr>
              <a:t> على مجتمعنا المتنامي .</a:t>
            </a:r>
            <a:endParaRPr lang="ar-SA" sz="2000" dirty="0"/>
          </a:p>
        </p:txBody>
      </p:sp>
      <p:grpSp>
        <p:nvGrpSpPr>
          <p:cNvPr id="137" name="组合 3">
            <a:extLst>
              <a:ext uri="{FF2B5EF4-FFF2-40B4-BE49-F238E27FC236}">
                <a16:creationId xmlns:a16="http://schemas.microsoft.com/office/drawing/2014/main" id="{50A05CF2-0ABA-4841-96BC-0E127A70AF62}"/>
              </a:ext>
            </a:extLst>
          </p:cNvPr>
          <p:cNvGrpSpPr/>
          <p:nvPr/>
        </p:nvGrpSpPr>
        <p:grpSpPr>
          <a:xfrm rot="5400000">
            <a:off x="11651651" y="1651218"/>
            <a:ext cx="872730" cy="845741"/>
            <a:chOff x="807653" y="-3212006"/>
            <a:chExt cx="7108899" cy="6889060"/>
          </a:xfrm>
        </p:grpSpPr>
        <p:sp>
          <p:nvSpPr>
            <p:cNvPr id="138"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139"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spTree>
    <p:extLst>
      <p:ext uri="{BB962C8B-B14F-4D97-AF65-F5344CB8AC3E}">
        <p14:creationId xmlns:p14="http://schemas.microsoft.com/office/powerpoint/2010/main" val="1444807043"/>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a:extLst>
              <a:ext uri="{FF2B5EF4-FFF2-40B4-BE49-F238E27FC236}">
                <a16:creationId xmlns:a16="http://schemas.microsoft.com/office/drawing/2014/main" id="{D37F7F73-E81C-4235-999F-94470CDA246A}"/>
              </a:ext>
            </a:extLst>
          </p:cNvPr>
          <p:cNvSpPr/>
          <p:nvPr/>
        </p:nvSpPr>
        <p:spPr>
          <a:xfrm rot="2758179" flipH="1">
            <a:off x="4452809" y="-3557614"/>
            <a:ext cx="4109247" cy="4268979"/>
          </a:xfrm>
          <a:prstGeom prst="roundRect">
            <a:avLst>
              <a:gd name="adj" fmla="val 25330"/>
            </a:avLst>
          </a:prstGeom>
          <a:solidFill>
            <a:srgbClr val="178A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矩形: 圆角 24">
            <a:extLst>
              <a:ext uri="{FF2B5EF4-FFF2-40B4-BE49-F238E27FC236}">
                <a16:creationId xmlns:a16="http://schemas.microsoft.com/office/drawing/2014/main" id="{0E599ADE-BBED-4D73-9F80-66EFC496C559}"/>
              </a:ext>
            </a:extLst>
          </p:cNvPr>
          <p:cNvSpPr/>
          <p:nvPr/>
        </p:nvSpPr>
        <p:spPr>
          <a:xfrm rot="2758179" flipH="1">
            <a:off x="5846089" y="6332946"/>
            <a:ext cx="5265703" cy="5238380"/>
          </a:xfrm>
          <a:prstGeom prst="roundRect">
            <a:avLst>
              <a:gd name="adj" fmla="val 25330"/>
            </a:avLst>
          </a:prstGeom>
          <a:solidFill>
            <a:srgbClr val="178A9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 name="مربع نص 2"/>
          <p:cNvSpPr txBox="1"/>
          <p:nvPr/>
        </p:nvSpPr>
        <p:spPr>
          <a:xfrm>
            <a:off x="5062654" y="1646210"/>
            <a:ext cx="6596824" cy="461665"/>
          </a:xfrm>
          <a:prstGeom prst="rect">
            <a:avLst/>
          </a:prstGeom>
          <a:noFill/>
        </p:spPr>
        <p:txBody>
          <a:bodyPr wrap="square" rtlCol="1">
            <a:spAutoFit/>
          </a:bodyPr>
          <a:lstStyle/>
          <a:p>
            <a:r>
              <a:rPr lang="ar-SA" sz="2400" b="1" dirty="0"/>
              <a:t>مساعدة الأجيال القادمة على بناء مجتمع افضل:   </a:t>
            </a:r>
          </a:p>
        </p:txBody>
      </p:sp>
      <p:sp>
        <p:nvSpPr>
          <p:cNvPr id="5" name="مربع نص 4"/>
          <p:cNvSpPr txBox="1"/>
          <p:nvPr/>
        </p:nvSpPr>
        <p:spPr>
          <a:xfrm>
            <a:off x="725348" y="2802650"/>
            <a:ext cx="11142891" cy="2831544"/>
          </a:xfrm>
          <a:prstGeom prst="rect">
            <a:avLst/>
          </a:prstGeom>
          <a:noFill/>
        </p:spPr>
        <p:txBody>
          <a:bodyPr wrap="square" rtlCol="1">
            <a:spAutoFit/>
          </a:bodyPr>
          <a:lstStyle/>
          <a:p>
            <a:pPr marL="285750" indent="-285750">
              <a:buFont typeface="Arial" panose="020B0604020202020204" pitchFamily="34" charset="0"/>
              <a:buChar char="•"/>
            </a:pPr>
            <a:r>
              <a:rPr lang="ar-SA" sz="2000" dirty="0">
                <a:effectLst/>
                <a:latin typeface="Calibri" panose="020F0502020204030204" pitchFamily="34" charset="0"/>
                <a:ea typeface="Calibri" panose="020F0502020204030204" pitchFamily="34" charset="0"/>
                <a:cs typeface="Arial" panose="020B0604020202020204" pitchFamily="34" charset="0"/>
              </a:rPr>
              <a:t>العديد من القضايا التي نواجها في الثورة الصناعية الرابعة ستستغرق عدة أجيال للتغلب عليها ولذلك ستمكن تنمية قدرات الأجيال القادمة من المواطنين العالميين ذوي التفكير العملي داخل مدراسنا من تغيير العالم إلى الأفضل. </a:t>
            </a:r>
          </a:p>
          <a:p>
            <a:pPr marL="285750" indent="-285750">
              <a:buFont typeface="Arial" panose="020B0604020202020204" pitchFamily="34" charset="0"/>
              <a:buChar char="•"/>
            </a:pPr>
            <a:endParaRPr lang="ar-SA" sz="20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ar-SA" sz="2000" dirty="0">
                <a:effectLst/>
                <a:latin typeface="Calibri" panose="020F0502020204030204" pitchFamily="34" charset="0"/>
                <a:ea typeface="Calibri" panose="020F0502020204030204" pitchFamily="34" charset="0"/>
                <a:cs typeface="Arial" panose="020B0604020202020204" pitchFamily="34" charset="0"/>
              </a:rPr>
              <a:t>الاهتمام بالتعلم الاجتماعي والعاطفي إلى جانب التعلم الأكاديمي أمرا ضروريا لسد ثغرات الإنصاف.</a:t>
            </a:r>
          </a:p>
          <a:p>
            <a:pPr marL="285750" indent="-285750">
              <a:buFont typeface="Arial" panose="020B0604020202020204" pitchFamily="34" charset="0"/>
              <a:buChar char="•"/>
            </a:pPr>
            <a:endParaRPr lang="en-GB" sz="20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ar-SA" sz="2000" dirty="0">
                <a:effectLst/>
                <a:latin typeface="Calibri" panose="020F0502020204030204" pitchFamily="34" charset="0"/>
                <a:ea typeface="Calibri" panose="020F0502020204030204" pitchFamily="34" charset="0"/>
                <a:cs typeface="Arial" panose="020B0604020202020204" pitchFamily="34" charset="0"/>
              </a:rPr>
              <a:t> ويرى أطفال ملاوي الان كيف أن تغيير نظام التعليم كان ممكنا وذلك بفضل الجهود التي يبذلها المعلمون في ملاوي. فبعد أن استخدم المعلمون وسائل التواصل الاجتماعي والشبكات الدولية التي كانت بعيدة المنال منذ فترة قصيرة. أقام شراكات مع معلمين من جميع انحاء العالم لمساعدة طلابه. وشجع الطلاب الذين يعيشون في أماكن بعيدة على المساعدة في حل أزمة المجاعة التي </a:t>
            </a:r>
            <a:r>
              <a:rPr lang="ar-SA" sz="2000" dirty="0" err="1">
                <a:effectLst/>
                <a:latin typeface="Calibri" panose="020F0502020204030204" pitchFamily="34" charset="0"/>
                <a:ea typeface="Calibri" panose="020F0502020204030204" pitchFamily="34" charset="0"/>
                <a:cs typeface="Arial" panose="020B0604020202020204" pitchFamily="34" charset="0"/>
              </a:rPr>
              <a:t>يواجهها</a:t>
            </a:r>
            <a:r>
              <a:rPr lang="ar-SA" sz="2000" dirty="0">
                <a:effectLst/>
                <a:latin typeface="Calibri" panose="020F0502020204030204" pitchFamily="34" charset="0"/>
                <a:ea typeface="Calibri" panose="020F0502020204030204" pitchFamily="34" charset="0"/>
                <a:cs typeface="Arial" panose="020B0604020202020204" pitchFamily="34" charset="0"/>
              </a:rPr>
              <a:t> طلابه.</a:t>
            </a:r>
            <a:endParaRPr lang="ar-SA" sz="2000" dirty="0">
              <a:highlight>
                <a:srgbClr val="C0C0C0"/>
              </a:highlight>
            </a:endParaRPr>
          </a:p>
          <a:p>
            <a:pPr marL="285750" indent="-285750">
              <a:buFont typeface="Arial" panose="020B0604020202020204" pitchFamily="34" charset="0"/>
              <a:buChar char="•"/>
            </a:pPr>
            <a:endParaRPr lang="ar-SA" dirty="0"/>
          </a:p>
        </p:txBody>
      </p:sp>
      <p:grpSp>
        <p:nvGrpSpPr>
          <p:cNvPr id="137" name="组合 3">
            <a:extLst>
              <a:ext uri="{FF2B5EF4-FFF2-40B4-BE49-F238E27FC236}">
                <a16:creationId xmlns:a16="http://schemas.microsoft.com/office/drawing/2014/main" id="{50A05CF2-0ABA-4841-96BC-0E127A70AF62}"/>
              </a:ext>
            </a:extLst>
          </p:cNvPr>
          <p:cNvGrpSpPr/>
          <p:nvPr/>
        </p:nvGrpSpPr>
        <p:grpSpPr>
          <a:xfrm rot="5400000">
            <a:off x="11651651" y="1651218"/>
            <a:ext cx="872730" cy="845741"/>
            <a:chOff x="807653" y="-3212006"/>
            <a:chExt cx="7108899" cy="6889060"/>
          </a:xfrm>
        </p:grpSpPr>
        <p:sp>
          <p:nvSpPr>
            <p:cNvPr id="138"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139"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spTree>
    <p:extLst>
      <p:ext uri="{BB962C8B-B14F-4D97-AF65-F5344CB8AC3E}">
        <p14:creationId xmlns:p14="http://schemas.microsoft.com/office/powerpoint/2010/main" val="477948185"/>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a:extLst>
              <a:ext uri="{FF2B5EF4-FFF2-40B4-BE49-F238E27FC236}">
                <a16:creationId xmlns:a16="http://schemas.microsoft.com/office/drawing/2014/main" id="{D37F7F73-E81C-4235-999F-94470CDA246A}"/>
              </a:ext>
            </a:extLst>
          </p:cNvPr>
          <p:cNvSpPr/>
          <p:nvPr/>
        </p:nvSpPr>
        <p:spPr>
          <a:xfrm rot="2758179" flipH="1">
            <a:off x="4452809" y="-3557614"/>
            <a:ext cx="4109247" cy="4268979"/>
          </a:xfrm>
          <a:prstGeom prst="roundRect">
            <a:avLst>
              <a:gd name="adj" fmla="val 25330"/>
            </a:avLst>
          </a:prstGeom>
          <a:solidFill>
            <a:srgbClr val="178A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矩形: 圆角 24">
            <a:extLst>
              <a:ext uri="{FF2B5EF4-FFF2-40B4-BE49-F238E27FC236}">
                <a16:creationId xmlns:a16="http://schemas.microsoft.com/office/drawing/2014/main" id="{0E599ADE-BBED-4D73-9F80-66EFC496C559}"/>
              </a:ext>
            </a:extLst>
          </p:cNvPr>
          <p:cNvSpPr/>
          <p:nvPr/>
        </p:nvSpPr>
        <p:spPr>
          <a:xfrm rot="2758179" flipH="1">
            <a:off x="5846089" y="6332946"/>
            <a:ext cx="5265703" cy="5238380"/>
          </a:xfrm>
          <a:prstGeom prst="roundRect">
            <a:avLst>
              <a:gd name="adj" fmla="val 25330"/>
            </a:avLst>
          </a:prstGeom>
          <a:solidFill>
            <a:srgbClr val="178A9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20" name="直接连接符 19">
            <a:extLst>
              <a:ext uri="{FF2B5EF4-FFF2-40B4-BE49-F238E27FC236}">
                <a16:creationId xmlns:a16="http://schemas.microsoft.com/office/drawing/2014/main" id="{DCDE07D6-440C-446B-90AA-8F5186BCB163}"/>
              </a:ext>
            </a:extLst>
          </p:cNvPr>
          <p:cNvCxnSpPr>
            <a:cxnSpLocks/>
          </p:cNvCxnSpPr>
          <p:nvPr/>
        </p:nvCxnSpPr>
        <p:spPr>
          <a:xfrm>
            <a:off x="8374566" y="2355740"/>
            <a:ext cx="2925102" cy="0"/>
          </a:xfrm>
          <a:prstGeom prst="line">
            <a:avLst/>
          </a:prstGeom>
          <a:ln w="76200">
            <a:solidFill>
              <a:srgbClr val="178A9E"/>
            </a:solidFill>
          </a:ln>
        </p:spPr>
        <p:style>
          <a:lnRef idx="1">
            <a:schemeClr val="accent1"/>
          </a:lnRef>
          <a:fillRef idx="0">
            <a:schemeClr val="accent1"/>
          </a:fillRef>
          <a:effectRef idx="0">
            <a:schemeClr val="accent1"/>
          </a:effectRef>
          <a:fontRef idx="minor">
            <a:schemeClr val="tx1"/>
          </a:fontRef>
        </p:style>
      </p:cxnSp>
      <p:sp>
        <p:nvSpPr>
          <p:cNvPr id="3" name="مربع نص 2"/>
          <p:cNvSpPr txBox="1"/>
          <p:nvPr/>
        </p:nvSpPr>
        <p:spPr>
          <a:xfrm>
            <a:off x="7616284" y="1646210"/>
            <a:ext cx="4043194" cy="461665"/>
          </a:xfrm>
          <a:prstGeom prst="rect">
            <a:avLst/>
          </a:prstGeom>
          <a:noFill/>
        </p:spPr>
        <p:txBody>
          <a:bodyPr wrap="square" rtlCol="1">
            <a:spAutoFit/>
          </a:bodyPr>
          <a:lstStyle/>
          <a:p>
            <a:pPr algn="ctr"/>
            <a:r>
              <a:rPr lang="ar-SA" sz="2400" b="1" dirty="0"/>
              <a:t>الاستثمار في التعليم </a:t>
            </a:r>
          </a:p>
        </p:txBody>
      </p:sp>
      <p:sp>
        <p:nvSpPr>
          <p:cNvPr id="5" name="مربع نص 4"/>
          <p:cNvSpPr txBox="1"/>
          <p:nvPr/>
        </p:nvSpPr>
        <p:spPr>
          <a:xfrm>
            <a:off x="869795" y="2845182"/>
            <a:ext cx="11009077" cy="1631216"/>
          </a:xfrm>
          <a:prstGeom prst="rect">
            <a:avLst/>
          </a:prstGeom>
          <a:noFill/>
        </p:spPr>
        <p:txBody>
          <a:bodyPr wrap="square" rtlCol="1">
            <a:spAutoFit/>
          </a:bodyPr>
          <a:lstStyle/>
          <a:p>
            <a:pPr marL="285750" indent="-285750">
              <a:buFont typeface="Arial" panose="020B0604020202020204" pitchFamily="34" charset="0"/>
              <a:buChar char="•"/>
            </a:pPr>
            <a:r>
              <a:rPr lang="ar-SA" sz="2000" kern="100" dirty="0">
                <a:effectLst/>
                <a:latin typeface="Calibri" panose="020F0502020204030204" pitchFamily="34" charset="0"/>
                <a:ea typeface="Calibri" panose="020F0502020204030204" pitchFamily="34" charset="0"/>
                <a:cs typeface="Arial" panose="020B0604020202020204" pitchFamily="34" charset="0"/>
              </a:rPr>
              <a:t> ووفقا لتقرير الكتاب الأبيض الصادر عن منتدى الاقتصادي العالمي بعنوان " إدراك الإمكانات البشرية في الثورة الصناعية الرابعة : برنامج القادة لتشكيل مستقبل التعليم، الجنس والعمل " نجد أن هناك حاجة إلى الاستثمار في تطوير المعلمين لضمان تنمية حب الاستطلاع ، والتعاون، ومهارات التفكير النقدي لدى المعلمين. ونظرا إلى تغير الخبرة في الصناعات واختفاء بعض الوظائف، وظهور وظائف جديدة ، سيتحتم علينا تعليم الطلاب تللك المهارات وتحفيزهم أن يصبحوا متعلمين مدى الحياة؛ حتى يستطيعوا مواكبة الثورة الصناعية الرابعة .</a:t>
            </a:r>
            <a:endParaRPr lang="en-GB" sz="2000" kern="100" dirty="0">
              <a:effectLst/>
              <a:latin typeface="Calibri" panose="020F0502020204030204" pitchFamily="34" charset="0"/>
              <a:ea typeface="Calibri" panose="020F0502020204030204" pitchFamily="34" charset="0"/>
              <a:cs typeface="Arial" panose="020B0604020202020204" pitchFamily="34" charset="0"/>
            </a:endParaRPr>
          </a:p>
        </p:txBody>
      </p:sp>
      <p:grpSp>
        <p:nvGrpSpPr>
          <p:cNvPr id="137" name="组合 3">
            <a:extLst>
              <a:ext uri="{FF2B5EF4-FFF2-40B4-BE49-F238E27FC236}">
                <a16:creationId xmlns:a16="http://schemas.microsoft.com/office/drawing/2014/main" id="{50A05CF2-0ABA-4841-96BC-0E127A70AF62}"/>
              </a:ext>
            </a:extLst>
          </p:cNvPr>
          <p:cNvGrpSpPr/>
          <p:nvPr/>
        </p:nvGrpSpPr>
        <p:grpSpPr>
          <a:xfrm rot="5400000">
            <a:off x="11651651" y="1651218"/>
            <a:ext cx="872730" cy="845741"/>
            <a:chOff x="807653" y="-3212006"/>
            <a:chExt cx="7108899" cy="6889060"/>
          </a:xfrm>
        </p:grpSpPr>
        <p:sp>
          <p:nvSpPr>
            <p:cNvPr id="138"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139"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spTree>
    <p:extLst>
      <p:ext uri="{BB962C8B-B14F-4D97-AF65-F5344CB8AC3E}">
        <p14:creationId xmlns:p14="http://schemas.microsoft.com/office/powerpoint/2010/main" val="1303153251"/>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a:extLst>
              <a:ext uri="{FF2B5EF4-FFF2-40B4-BE49-F238E27FC236}">
                <a16:creationId xmlns:a16="http://schemas.microsoft.com/office/drawing/2014/main" id="{D37F7F73-E81C-4235-999F-94470CDA246A}"/>
              </a:ext>
            </a:extLst>
          </p:cNvPr>
          <p:cNvSpPr/>
          <p:nvPr/>
        </p:nvSpPr>
        <p:spPr>
          <a:xfrm rot="2758179" flipH="1">
            <a:off x="4452809" y="-3557614"/>
            <a:ext cx="4109247" cy="4268979"/>
          </a:xfrm>
          <a:prstGeom prst="roundRect">
            <a:avLst>
              <a:gd name="adj" fmla="val 25330"/>
            </a:avLst>
          </a:prstGeom>
          <a:solidFill>
            <a:srgbClr val="178A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矩形: 圆角 24">
            <a:extLst>
              <a:ext uri="{FF2B5EF4-FFF2-40B4-BE49-F238E27FC236}">
                <a16:creationId xmlns:a16="http://schemas.microsoft.com/office/drawing/2014/main" id="{0E599ADE-BBED-4D73-9F80-66EFC496C559}"/>
              </a:ext>
            </a:extLst>
          </p:cNvPr>
          <p:cNvSpPr/>
          <p:nvPr/>
        </p:nvSpPr>
        <p:spPr>
          <a:xfrm rot="2758179" flipH="1">
            <a:off x="5846089" y="6332946"/>
            <a:ext cx="5265703" cy="5238380"/>
          </a:xfrm>
          <a:prstGeom prst="roundRect">
            <a:avLst>
              <a:gd name="adj" fmla="val 25330"/>
            </a:avLst>
          </a:prstGeom>
          <a:solidFill>
            <a:srgbClr val="178A9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 name="مربع نص 2"/>
          <p:cNvSpPr txBox="1"/>
          <p:nvPr/>
        </p:nvSpPr>
        <p:spPr>
          <a:xfrm>
            <a:off x="8375597" y="728721"/>
            <a:ext cx="2994980" cy="461665"/>
          </a:xfrm>
          <a:prstGeom prst="rect">
            <a:avLst/>
          </a:prstGeom>
          <a:noFill/>
        </p:spPr>
        <p:txBody>
          <a:bodyPr wrap="square" rtlCol="1">
            <a:spAutoFit/>
          </a:bodyPr>
          <a:lstStyle/>
          <a:p>
            <a:r>
              <a:rPr lang="ar-SA" sz="2400" b="1" dirty="0"/>
              <a:t>نماذج النجاح </a:t>
            </a:r>
          </a:p>
        </p:txBody>
      </p:sp>
      <p:sp>
        <p:nvSpPr>
          <p:cNvPr id="5" name="مربع نص 4"/>
          <p:cNvSpPr txBox="1"/>
          <p:nvPr/>
        </p:nvSpPr>
        <p:spPr>
          <a:xfrm>
            <a:off x="367923" y="1680267"/>
            <a:ext cx="11633545" cy="1815882"/>
          </a:xfrm>
          <a:prstGeom prst="rect">
            <a:avLst/>
          </a:prstGeom>
          <a:noFill/>
        </p:spPr>
        <p:txBody>
          <a:bodyPr wrap="square" rtlCol="1">
            <a:spAutoFit/>
          </a:bodyPr>
          <a:lstStyle/>
          <a:p>
            <a:r>
              <a:rPr lang="ar-SA" sz="2000" kern="100" dirty="0">
                <a:effectLst/>
                <a:latin typeface="Calibri" panose="020F0502020204030204" pitchFamily="34" charset="0"/>
                <a:ea typeface="Calibri" panose="020F0502020204030204" pitchFamily="34" charset="0"/>
                <a:cs typeface="Arial" panose="020B0604020202020204" pitchFamily="34" charset="0"/>
              </a:rPr>
              <a:t> تعمل سنغافورة وفنلندا على جذب أفضل المواهب لمهنة التدريس، وتقديم أفضل الرواتب مقارنة مع الدول الأخرى</a:t>
            </a:r>
          </a:p>
          <a:p>
            <a:endParaRPr lang="en-GB" sz="2000" kern="1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ar-SA" sz="1800" kern="100" dirty="0">
                <a:effectLst/>
                <a:latin typeface="Calibri" panose="020F0502020204030204" pitchFamily="34" charset="0"/>
                <a:ea typeface="Calibri" panose="020F0502020204030204" pitchFamily="34" charset="0"/>
                <a:cs typeface="Arial" panose="020B0604020202020204" pitchFamily="34" charset="0"/>
              </a:rPr>
              <a:t>النظام التعليمي الفنلندي </a:t>
            </a:r>
          </a:p>
          <a:p>
            <a:pPr marL="285750" indent="-285750">
              <a:buFont typeface="Arial" panose="020B0604020202020204" pitchFamily="34" charset="0"/>
              <a:buChar char="•"/>
            </a:pPr>
            <a:r>
              <a:rPr lang="ar-SA" kern="100" dirty="0">
                <a:latin typeface="Calibri" panose="020F0502020204030204" pitchFamily="34" charset="0"/>
                <a:ea typeface="Calibri" panose="020F0502020204030204" pitchFamily="34" charset="0"/>
                <a:cs typeface="Arial" panose="020B0604020202020204" pitchFamily="34" charset="0"/>
              </a:rPr>
              <a:t>النظام التعليمي السنغافوري </a:t>
            </a: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endParaRPr lang="ar-SA" dirty="0">
              <a:highlight>
                <a:srgbClr val="C0C0C0"/>
              </a:highlight>
            </a:endParaRPr>
          </a:p>
          <a:p>
            <a:endParaRPr lang="ar-SA" dirty="0"/>
          </a:p>
        </p:txBody>
      </p:sp>
      <p:grpSp>
        <p:nvGrpSpPr>
          <p:cNvPr id="137" name="组合 3">
            <a:extLst>
              <a:ext uri="{FF2B5EF4-FFF2-40B4-BE49-F238E27FC236}">
                <a16:creationId xmlns:a16="http://schemas.microsoft.com/office/drawing/2014/main" id="{50A05CF2-0ABA-4841-96BC-0E127A70AF62}"/>
              </a:ext>
            </a:extLst>
          </p:cNvPr>
          <p:cNvGrpSpPr/>
          <p:nvPr/>
        </p:nvGrpSpPr>
        <p:grpSpPr>
          <a:xfrm rot="5400000">
            <a:off x="11632523" y="767516"/>
            <a:ext cx="872730" cy="845741"/>
            <a:chOff x="807653" y="-3212006"/>
            <a:chExt cx="7108899" cy="6889060"/>
          </a:xfrm>
        </p:grpSpPr>
        <p:sp>
          <p:nvSpPr>
            <p:cNvPr id="138"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139"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spTree>
    <p:extLst>
      <p:ext uri="{BB962C8B-B14F-4D97-AF65-F5344CB8AC3E}">
        <p14:creationId xmlns:p14="http://schemas.microsoft.com/office/powerpoint/2010/main" val="2131259564"/>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0A05CF2-0ABA-4841-96BC-0E127A70AF62}"/>
              </a:ext>
            </a:extLst>
          </p:cNvPr>
          <p:cNvGrpSpPr/>
          <p:nvPr/>
        </p:nvGrpSpPr>
        <p:grpSpPr>
          <a:xfrm rot="5400000">
            <a:off x="11566941" y="402883"/>
            <a:ext cx="872730" cy="845741"/>
            <a:chOff x="807653" y="-3212006"/>
            <a:chExt cx="7108899" cy="6889060"/>
          </a:xfrm>
        </p:grpSpPr>
        <p:sp>
          <p:nvSpPr>
            <p:cNvPr id="52"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55"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sp>
        <p:nvSpPr>
          <p:cNvPr id="34" name="矩形: 圆角 33">
            <a:extLst>
              <a:ext uri="{FF2B5EF4-FFF2-40B4-BE49-F238E27FC236}">
                <a16:creationId xmlns:a16="http://schemas.microsoft.com/office/drawing/2014/main" id="{968849E7-E90E-4233-BBF3-1917B5957BFE}"/>
              </a:ext>
            </a:extLst>
          </p:cNvPr>
          <p:cNvSpPr/>
          <p:nvPr/>
        </p:nvSpPr>
        <p:spPr>
          <a:xfrm rot="18841821">
            <a:off x="8385971" y="6258410"/>
            <a:ext cx="1181467" cy="1181467"/>
          </a:xfrm>
          <a:prstGeom prst="roundRect">
            <a:avLst>
              <a:gd name="adj" fmla="val 35368"/>
            </a:avLst>
          </a:prstGeom>
          <a:solidFill>
            <a:srgbClr val="178A9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5" name="矩形: 圆角 34">
            <a:extLst>
              <a:ext uri="{FF2B5EF4-FFF2-40B4-BE49-F238E27FC236}">
                <a16:creationId xmlns:a16="http://schemas.microsoft.com/office/drawing/2014/main" id="{E251FA8C-F260-47E2-AF58-5C2C72938566}"/>
              </a:ext>
            </a:extLst>
          </p:cNvPr>
          <p:cNvSpPr/>
          <p:nvPr/>
        </p:nvSpPr>
        <p:spPr>
          <a:xfrm rot="18841821">
            <a:off x="9745009" y="4345640"/>
            <a:ext cx="3033340" cy="3033339"/>
          </a:xfrm>
          <a:prstGeom prst="roundRect">
            <a:avLst>
              <a:gd name="adj" fmla="val 21708"/>
            </a:avLst>
          </a:prstGeom>
          <a:solidFill>
            <a:srgbClr val="178A9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76" name="Google Shape;1720;p39">
            <a:extLst>
              <a:ext uri="{FF2B5EF4-FFF2-40B4-BE49-F238E27FC236}">
                <a16:creationId xmlns:a16="http://schemas.microsoft.com/office/drawing/2014/main" id="{9E24624F-6D13-4BE9-9714-1978CA5624E0}"/>
              </a:ext>
            </a:extLst>
          </p:cNvPr>
          <p:cNvGrpSpPr/>
          <p:nvPr/>
        </p:nvGrpSpPr>
        <p:grpSpPr>
          <a:xfrm>
            <a:off x="348664" y="3527671"/>
            <a:ext cx="8942765" cy="1049400"/>
            <a:chOff x="1198200" y="2721025"/>
            <a:chExt cx="6747600" cy="787050"/>
          </a:xfrm>
        </p:grpSpPr>
        <p:cxnSp>
          <p:nvCxnSpPr>
            <p:cNvPr id="77" name="Google Shape;1721;p39">
              <a:extLst>
                <a:ext uri="{FF2B5EF4-FFF2-40B4-BE49-F238E27FC236}">
                  <a16:creationId xmlns:a16="http://schemas.microsoft.com/office/drawing/2014/main" id="{B931E5F7-18F1-489B-91B7-ACE078CE1764}"/>
                </a:ext>
              </a:extLst>
            </p:cNvPr>
            <p:cNvCxnSpPr/>
            <p:nvPr/>
          </p:nvCxnSpPr>
          <p:spPr>
            <a:xfrm>
              <a:off x="1198200" y="3114550"/>
              <a:ext cx="6747600" cy="0"/>
            </a:xfrm>
            <a:prstGeom prst="straightConnector1">
              <a:avLst/>
            </a:prstGeom>
            <a:noFill/>
            <a:ln w="9525" cap="rnd" cmpd="sng">
              <a:solidFill>
                <a:schemeClr val="tx1">
                  <a:lumMod val="50000"/>
                  <a:lumOff val="50000"/>
                </a:schemeClr>
              </a:solidFill>
              <a:prstDash val="solid"/>
              <a:round/>
              <a:headEnd type="none" w="med" len="med"/>
              <a:tailEnd type="none" w="med" len="med"/>
            </a:ln>
          </p:spPr>
        </p:cxnSp>
        <p:grpSp>
          <p:nvGrpSpPr>
            <p:cNvPr id="79" name="Google Shape;1725;p39">
              <a:extLst>
                <a:ext uri="{FF2B5EF4-FFF2-40B4-BE49-F238E27FC236}">
                  <a16:creationId xmlns:a16="http://schemas.microsoft.com/office/drawing/2014/main" id="{ADC9B2ED-8330-4095-9381-8279501888E8}"/>
                </a:ext>
              </a:extLst>
            </p:cNvPr>
            <p:cNvGrpSpPr/>
            <p:nvPr/>
          </p:nvGrpSpPr>
          <p:grpSpPr>
            <a:xfrm>
              <a:off x="4528500" y="2721025"/>
              <a:ext cx="87000" cy="507189"/>
              <a:chOff x="5121931" y="2721025"/>
              <a:chExt cx="87000" cy="507189"/>
            </a:xfrm>
          </p:grpSpPr>
          <p:sp>
            <p:nvSpPr>
              <p:cNvPr id="89" name="Google Shape;1726;p39">
                <a:extLst>
                  <a:ext uri="{FF2B5EF4-FFF2-40B4-BE49-F238E27FC236}">
                    <a16:creationId xmlns:a16="http://schemas.microsoft.com/office/drawing/2014/main" id="{DFA7FB6A-66F9-46AA-AD2C-DB78EFC17AEC}"/>
                  </a:ext>
                </a:extLst>
              </p:cNvPr>
              <p:cNvSpPr/>
              <p:nvPr/>
            </p:nvSpPr>
            <p:spPr>
              <a:xfrm>
                <a:off x="5165901" y="2747004"/>
                <a:ext cx="23" cy="481209"/>
              </a:xfrm>
              <a:custGeom>
                <a:avLst/>
                <a:gdLst/>
                <a:ahLst/>
                <a:cxnLst/>
                <a:rect l="l" t="t" r="r" b="b"/>
                <a:pathLst>
                  <a:path w="1" h="9091" fill="none" extrusionOk="0">
                    <a:moveTo>
                      <a:pt x="1" y="0"/>
                    </a:moveTo>
                    <a:lnTo>
                      <a:pt x="1" y="9091"/>
                    </a:lnTo>
                  </a:path>
                </a:pathLst>
              </a:custGeom>
              <a:solidFill>
                <a:srgbClr val="04738C"/>
              </a:solidFill>
              <a:ln w="9525" cap="rnd" cmpd="sng">
                <a:solidFill>
                  <a:schemeClr val="tx1">
                    <a:lumMod val="50000"/>
                    <a:lumOff val="50000"/>
                  </a:schemeClr>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90" name="Google Shape;1727;p39">
                <a:extLst>
                  <a:ext uri="{FF2B5EF4-FFF2-40B4-BE49-F238E27FC236}">
                    <a16:creationId xmlns:a16="http://schemas.microsoft.com/office/drawing/2014/main" id="{79630C85-FFB4-495D-A010-85A454342D30}"/>
                  </a:ext>
                </a:extLst>
              </p:cNvPr>
              <p:cNvSpPr/>
              <p:nvPr/>
            </p:nvSpPr>
            <p:spPr>
              <a:xfrm>
                <a:off x="5121931" y="2721025"/>
                <a:ext cx="87000" cy="87000"/>
              </a:xfrm>
              <a:prstGeom prst="ellipse">
                <a:avLst/>
              </a:prstGeom>
              <a:solidFill>
                <a:srgbClr val="1CAAC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grpSp>
        <p:grpSp>
          <p:nvGrpSpPr>
            <p:cNvPr id="80" name="Google Shape;1728;p39">
              <a:extLst>
                <a:ext uri="{FF2B5EF4-FFF2-40B4-BE49-F238E27FC236}">
                  <a16:creationId xmlns:a16="http://schemas.microsoft.com/office/drawing/2014/main" id="{BB3CBE5D-DF0E-4B57-81C7-9555BBEA4279}"/>
                </a:ext>
              </a:extLst>
            </p:cNvPr>
            <p:cNvGrpSpPr/>
            <p:nvPr/>
          </p:nvGrpSpPr>
          <p:grpSpPr>
            <a:xfrm>
              <a:off x="7520240" y="2721025"/>
              <a:ext cx="87000" cy="507189"/>
              <a:chOff x="8113188" y="2721025"/>
              <a:chExt cx="87000" cy="507189"/>
            </a:xfrm>
          </p:grpSpPr>
          <p:sp>
            <p:nvSpPr>
              <p:cNvPr id="87" name="Google Shape;1729;p39">
                <a:extLst>
                  <a:ext uri="{FF2B5EF4-FFF2-40B4-BE49-F238E27FC236}">
                    <a16:creationId xmlns:a16="http://schemas.microsoft.com/office/drawing/2014/main" id="{C53A2A0E-B548-4AB3-AFE9-D7812E2BF079}"/>
                  </a:ext>
                </a:extLst>
              </p:cNvPr>
              <p:cNvSpPr/>
              <p:nvPr/>
            </p:nvSpPr>
            <p:spPr>
              <a:xfrm>
                <a:off x="8157652" y="2747004"/>
                <a:ext cx="23" cy="481209"/>
              </a:xfrm>
              <a:custGeom>
                <a:avLst/>
                <a:gdLst/>
                <a:ahLst/>
                <a:cxnLst/>
                <a:rect l="l" t="t" r="r" b="b"/>
                <a:pathLst>
                  <a:path w="1" h="9091" fill="none" extrusionOk="0">
                    <a:moveTo>
                      <a:pt x="0" y="0"/>
                    </a:moveTo>
                    <a:lnTo>
                      <a:pt x="0" y="9091"/>
                    </a:lnTo>
                  </a:path>
                </a:pathLst>
              </a:custGeom>
              <a:solidFill>
                <a:srgbClr val="04738C"/>
              </a:solidFill>
              <a:ln w="9525" cap="rnd" cmpd="sng">
                <a:solidFill>
                  <a:schemeClr val="tx1">
                    <a:lumMod val="50000"/>
                    <a:lumOff val="50000"/>
                  </a:schemeClr>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88" name="Google Shape;1730;p39">
                <a:extLst>
                  <a:ext uri="{FF2B5EF4-FFF2-40B4-BE49-F238E27FC236}">
                    <a16:creationId xmlns:a16="http://schemas.microsoft.com/office/drawing/2014/main" id="{C5F90DCC-8748-4D69-8AE6-E48DE4E75355}"/>
                  </a:ext>
                </a:extLst>
              </p:cNvPr>
              <p:cNvSpPr/>
              <p:nvPr/>
            </p:nvSpPr>
            <p:spPr>
              <a:xfrm>
                <a:off x="8113188" y="2721025"/>
                <a:ext cx="87000" cy="87000"/>
              </a:xfrm>
              <a:prstGeom prst="ellipse">
                <a:avLst/>
              </a:prstGeom>
              <a:solidFill>
                <a:srgbClr val="1CAAC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grpSp>
        <p:grpSp>
          <p:nvGrpSpPr>
            <p:cNvPr id="81" name="Google Shape;1731;p39">
              <a:extLst>
                <a:ext uri="{FF2B5EF4-FFF2-40B4-BE49-F238E27FC236}">
                  <a16:creationId xmlns:a16="http://schemas.microsoft.com/office/drawing/2014/main" id="{1D6A5BC1-2197-40A1-9659-9FCFC78CA0A8}"/>
                </a:ext>
              </a:extLst>
            </p:cNvPr>
            <p:cNvGrpSpPr/>
            <p:nvPr/>
          </p:nvGrpSpPr>
          <p:grpSpPr>
            <a:xfrm>
              <a:off x="3033119" y="3000929"/>
              <a:ext cx="87000" cy="507146"/>
              <a:chOff x="3626550" y="3000929"/>
              <a:chExt cx="87000" cy="507146"/>
            </a:xfrm>
          </p:grpSpPr>
          <p:sp>
            <p:nvSpPr>
              <p:cNvPr id="85" name="Google Shape;1732;p39">
                <a:extLst>
                  <a:ext uri="{FF2B5EF4-FFF2-40B4-BE49-F238E27FC236}">
                    <a16:creationId xmlns:a16="http://schemas.microsoft.com/office/drawing/2014/main" id="{45CBE3DA-20C5-4EC3-9CCB-D64D2329A11E}"/>
                  </a:ext>
                </a:extLst>
              </p:cNvPr>
              <p:cNvSpPr/>
              <p:nvPr/>
            </p:nvSpPr>
            <p:spPr>
              <a:xfrm>
                <a:off x="3670025" y="3000929"/>
                <a:ext cx="23" cy="481232"/>
              </a:xfrm>
              <a:custGeom>
                <a:avLst/>
                <a:gdLst/>
                <a:ahLst/>
                <a:cxnLst/>
                <a:rect l="l" t="t" r="r" b="b"/>
                <a:pathLst>
                  <a:path w="1" h="9091" fill="none" extrusionOk="0">
                    <a:moveTo>
                      <a:pt x="0" y="0"/>
                    </a:moveTo>
                    <a:lnTo>
                      <a:pt x="0" y="9091"/>
                    </a:lnTo>
                  </a:path>
                </a:pathLst>
              </a:custGeom>
              <a:solidFill>
                <a:srgbClr val="04738C"/>
              </a:solidFill>
              <a:ln w="9525" cap="rnd" cmpd="sng">
                <a:solidFill>
                  <a:schemeClr val="tx1">
                    <a:lumMod val="50000"/>
                    <a:lumOff val="50000"/>
                  </a:schemeClr>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86" name="Google Shape;1733;p39">
                <a:extLst>
                  <a:ext uri="{FF2B5EF4-FFF2-40B4-BE49-F238E27FC236}">
                    <a16:creationId xmlns:a16="http://schemas.microsoft.com/office/drawing/2014/main" id="{4FC6B4DF-CA00-4315-AE75-15C8C2BAA110}"/>
                  </a:ext>
                </a:extLst>
              </p:cNvPr>
              <p:cNvSpPr/>
              <p:nvPr/>
            </p:nvSpPr>
            <p:spPr>
              <a:xfrm>
                <a:off x="3626550" y="3421075"/>
                <a:ext cx="87000" cy="87000"/>
              </a:xfrm>
              <a:prstGeom prst="ellipse">
                <a:avLst/>
              </a:prstGeom>
              <a:solidFill>
                <a:srgbClr val="44546A"/>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grpSp>
        <p:grpSp>
          <p:nvGrpSpPr>
            <p:cNvPr id="82" name="Google Shape;1734;p39">
              <a:extLst>
                <a:ext uri="{FF2B5EF4-FFF2-40B4-BE49-F238E27FC236}">
                  <a16:creationId xmlns:a16="http://schemas.microsoft.com/office/drawing/2014/main" id="{27667B16-A1C5-49ED-8D68-B4E1E75FDB22}"/>
                </a:ext>
              </a:extLst>
            </p:cNvPr>
            <p:cNvGrpSpPr/>
            <p:nvPr/>
          </p:nvGrpSpPr>
          <p:grpSpPr>
            <a:xfrm>
              <a:off x="6023881" y="3000929"/>
              <a:ext cx="87000" cy="507146"/>
              <a:chOff x="6617313" y="3000929"/>
              <a:chExt cx="87000" cy="507146"/>
            </a:xfrm>
          </p:grpSpPr>
          <p:sp>
            <p:nvSpPr>
              <p:cNvPr id="83" name="Google Shape;1735;p39">
                <a:extLst>
                  <a:ext uri="{FF2B5EF4-FFF2-40B4-BE49-F238E27FC236}">
                    <a16:creationId xmlns:a16="http://schemas.microsoft.com/office/drawing/2014/main" id="{E9AD79A0-36D3-4649-8434-B51BF9B16B5E}"/>
                  </a:ext>
                </a:extLst>
              </p:cNvPr>
              <p:cNvSpPr/>
              <p:nvPr/>
            </p:nvSpPr>
            <p:spPr>
              <a:xfrm>
                <a:off x="6661777" y="3000929"/>
                <a:ext cx="23" cy="481232"/>
              </a:xfrm>
              <a:custGeom>
                <a:avLst/>
                <a:gdLst/>
                <a:ahLst/>
                <a:cxnLst/>
                <a:rect l="l" t="t" r="r" b="b"/>
                <a:pathLst>
                  <a:path w="1" h="9091" fill="none" extrusionOk="0">
                    <a:moveTo>
                      <a:pt x="1" y="0"/>
                    </a:moveTo>
                    <a:lnTo>
                      <a:pt x="1" y="9091"/>
                    </a:lnTo>
                  </a:path>
                </a:pathLst>
              </a:custGeom>
              <a:solidFill>
                <a:srgbClr val="04738C"/>
              </a:solidFill>
              <a:ln w="9525" cap="rnd" cmpd="sng">
                <a:solidFill>
                  <a:schemeClr val="tx1">
                    <a:lumMod val="50000"/>
                    <a:lumOff val="50000"/>
                  </a:schemeClr>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84" name="Google Shape;1736;p39">
                <a:extLst>
                  <a:ext uri="{FF2B5EF4-FFF2-40B4-BE49-F238E27FC236}">
                    <a16:creationId xmlns:a16="http://schemas.microsoft.com/office/drawing/2014/main" id="{F3FE1A17-64F0-49EB-9BC3-73705D7BDC5C}"/>
                  </a:ext>
                </a:extLst>
              </p:cNvPr>
              <p:cNvSpPr/>
              <p:nvPr/>
            </p:nvSpPr>
            <p:spPr>
              <a:xfrm>
                <a:off x="6617313" y="3421075"/>
                <a:ext cx="87000" cy="87000"/>
              </a:xfrm>
              <a:prstGeom prst="ellipse">
                <a:avLst/>
              </a:prstGeom>
              <a:solidFill>
                <a:schemeClr val="tx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grpSp>
      </p:grpSp>
      <p:sp>
        <p:nvSpPr>
          <p:cNvPr id="93" name="Google Shape;1737;p39">
            <a:extLst>
              <a:ext uri="{FF2B5EF4-FFF2-40B4-BE49-F238E27FC236}">
                <a16:creationId xmlns:a16="http://schemas.microsoft.com/office/drawing/2014/main" id="{F95480E6-AC40-4CF8-9A7D-0F1BDE5D7E42}"/>
              </a:ext>
            </a:extLst>
          </p:cNvPr>
          <p:cNvSpPr/>
          <p:nvPr/>
        </p:nvSpPr>
        <p:spPr>
          <a:xfrm>
            <a:off x="2434013" y="2985807"/>
            <a:ext cx="928000" cy="928000"/>
          </a:xfrm>
          <a:prstGeom prst="ellipse">
            <a:avLst/>
          </a:prstGeom>
          <a:solidFill>
            <a:srgbClr val="44546A"/>
          </a:solidFill>
          <a:ln>
            <a:noFill/>
          </a:ln>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en-US" sz="3200" i="0" u="none" strike="noStrike" kern="0" normalizeH="0" baseline="0" noProof="0" dirty="0">
                <a:ln w="0"/>
                <a:solidFill>
                  <a:schemeClr val="bg1"/>
                </a:solidFill>
                <a:effectLst>
                  <a:outerShdw blurRad="38100" dist="19050" dir="2700000" algn="tl" rotWithShape="0">
                    <a:schemeClr val="dk1">
                      <a:alpha val="40000"/>
                    </a:schemeClr>
                  </a:outerShdw>
                </a:effectLst>
                <a:uLnTx/>
                <a:uFillTx/>
                <a:cs typeface="+mn-ea"/>
                <a:sym typeface="+mn-lt"/>
              </a:rPr>
              <a:t>4</a:t>
            </a:r>
            <a:endParaRPr kumimoji="0" sz="3200" i="0" u="none" strike="noStrike" kern="0" normalizeH="0" baseline="0" noProof="0" dirty="0">
              <a:ln w="0"/>
              <a:solidFill>
                <a:schemeClr val="bg1"/>
              </a:solidFill>
              <a:effectLst>
                <a:outerShdw blurRad="38100" dist="19050" dir="2700000" algn="tl" rotWithShape="0">
                  <a:schemeClr val="dk1">
                    <a:alpha val="40000"/>
                  </a:schemeClr>
                </a:outerShdw>
              </a:effectLst>
              <a:uLnTx/>
              <a:uFillTx/>
              <a:cs typeface="+mn-ea"/>
              <a:sym typeface="+mn-lt"/>
            </a:endParaRPr>
          </a:p>
        </p:txBody>
      </p:sp>
      <p:sp>
        <p:nvSpPr>
          <p:cNvPr id="95" name="Google Shape;1739;p39">
            <a:extLst>
              <a:ext uri="{FF2B5EF4-FFF2-40B4-BE49-F238E27FC236}">
                <a16:creationId xmlns:a16="http://schemas.microsoft.com/office/drawing/2014/main" id="{1E7162AE-4EC6-4CDD-A5B6-B9F3C6D6438E}"/>
              </a:ext>
            </a:extLst>
          </p:cNvPr>
          <p:cNvSpPr/>
          <p:nvPr/>
        </p:nvSpPr>
        <p:spPr>
          <a:xfrm>
            <a:off x="6387136" y="2974606"/>
            <a:ext cx="928000" cy="928000"/>
          </a:xfrm>
          <a:prstGeom prst="ellipse">
            <a:avLst/>
          </a:prstGeom>
          <a:solidFill>
            <a:schemeClr val="tx2"/>
          </a:solidFill>
          <a:ln>
            <a:noFill/>
          </a:ln>
        </p:spPr>
        <p:txBody>
          <a:bodyPr spcFirstLastPara="1" wrap="square" lIns="121900" tIns="121900" rIns="121900" bIns="121900" anchor="ctr" anchorCtr="0">
            <a:noAutofit/>
          </a:bodyPr>
          <a:lstStyle/>
          <a:p>
            <a:pPr lvl="0" algn="ctr" defTabSz="1219170">
              <a:buClr>
                <a:srgbClr val="000000"/>
              </a:buClr>
              <a:defRPr/>
            </a:pPr>
            <a:r>
              <a:rPr lang="en" sz="3200" b="1" kern="0" dirty="0">
                <a:solidFill>
                  <a:srgbClr val="FFFFFF"/>
                </a:solidFill>
                <a:cs typeface="+mn-ea"/>
                <a:sym typeface="+mn-lt"/>
              </a:rPr>
              <a:t>2</a:t>
            </a:r>
          </a:p>
        </p:txBody>
      </p:sp>
      <p:sp>
        <p:nvSpPr>
          <p:cNvPr id="96" name="Google Shape;1740;p39">
            <a:extLst>
              <a:ext uri="{FF2B5EF4-FFF2-40B4-BE49-F238E27FC236}">
                <a16:creationId xmlns:a16="http://schemas.microsoft.com/office/drawing/2014/main" id="{42309E1C-F029-48C0-9C8C-9ED19371E443}"/>
              </a:ext>
            </a:extLst>
          </p:cNvPr>
          <p:cNvSpPr/>
          <p:nvPr/>
        </p:nvSpPr>
        <p:spPr>
          <a:xfrm>
            <a:off x="4383700" y="4183242"/>
            <a:ext cx="928000" cy="928000"/>
          </a:xfrm>
          <a:prstGeom prst="ellipse">
            <a:avLst/>
          </a:prstGeom>
          <a:solidFill>
            <a:srgbClr val="1CAAC2"/>
          </a:solidFill>
          <a:ln>
            <a:noFill/>
          </a:ln>
        </p:spPr>
        <p:txBody>
          <a:bodyPr spcFirstLastPara="1" wrap="square" lIns="121900" tIns="121900" rIns="121900" bIns="121900" anchor="ctr" anchorCtr="0">
            <a:noAutofit/>
          </a:bodyPr>
          <a:lstStyle/>
          <a:p>
            <a:pPr algn="ctr" defTabSz="1219170">
              <a:buClr>
                <a:srgbClr val="000000"/>
              </a:buClr>
            </a:pPr>
            <a:r>
              <a:rPr lang="en-US" altLang="zh-CN" sz="3200" kern="0" dirty="0">
                <a:solidFill>
                  <a:schemeClr val="bg1">
                    <a:lumMod val="95000"/>
                  </a:schemeClr>
                </a:solidFill>
                <a:cs typeface="+mn-ea"/>
                <a:sym typeface="+mn-lt"/>
              </a:rPr>
              <a:t>3</a:t>
            </a:r>
            <a:endParaRPr lang="en-US" sz="3200" kern="0" dirty="0">
              <a:solidFill>
                <a:schemeClr val="bg1">
                  <a:lumMod val="95000"/>
                </a:schemeClr>
              </a:solidFill>
              <a:cs typeface="+mn-ea"/>
              <a:sym typeface="+mn-lt"/>
            </a:endParaRPr>
          </a:p>
        </p:txBody>
      </p:sp>
      <p:sp>
        <p:nvSpPr>
          <p:cNvPr id="97" name="Google Shape;1741;p39">
            <a:extLst>
              <a:ext uri="{FF2B5EF4-FFF2-40B4-BE49-F238E27FC236}">
                <a16:creationId xmlns:a16="http://schemas.microsoft.com/office/drawing/2014/main" id="{44C6E46B-6183-4EC3-84E5-DC95C576BC0E}"/>
              </a:ext>
            </a:extLst>
          </p:cNvPr>
          <p:cNvSpPr/>
          <p:nvPr/>
        </p:nvSpPr>
        <p:spPr>
          <a:xfrm>
            <a:off x="8363429" y="4170933"/>
            <a:ext cx="928000" cy="928000"/>
          </a:xfrm>
          <a:prstGeom prst="ellipse">
            <a:avLst/>
          </a:prstGeom>
          <a:solidFill>
            <a:srgbClr val="1CAAC2"/>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i="0" u="none" strike="noStrike" kern="0" normalizeH="0" baseline="0" noProof="0" dirty="0">
              <a:ln w="0"/>
              <a:effectLst>
                <a:outerShdw blurRad="38100" dist="19050" dir="2700000" algn="tl" rotWithShape="0">
                  <a:schemeClr val="dk1">
                    <a:alpha val="40000"/>
                  </a:schemeClr>
                </a:outerShdw>
              </a:effectLst>
              <a:uLnTx/>
              <a:uFillTx/>
              <a:cs typeface="+mn-ea"/>
              <a:sym typeface="+mn-lt"/>
            </a:endParaRPr>
          </a:p>
        </p:txBody>
      </p:sp>
      <p:sp>
        <p:nvSpPr>
          <p:cNvPr id="9" name="文本框 8">
            <a:extLst>
              <a:ext uri="{FF2B5EF4-FFF2-40B4-BE49-F238E27FC236}">
                <a16:creationId xmlns:a16="http://schemas.microsoft.com/office/drawing/2014/main" id="{EE4F0F30-33A3-43F8-BF21-194CAE7C7E46}"/>
              </a:ext>
            </a:extLst>
          </p:cNvPr>
          <p:cNvSpPr txBox="1"/>
          <p:nvPr/>
        </p:nvSpPr>
        <p:spPr>
          <a:xfrm>
            <a:off x="7408238" y="1854725"/>
            <a:ext cx="3036102" cy="1200329"/>
          </a:xfrm>
          <a:prstGeom prst="rect">
            <a:avLst/>
          </a:prstGeom>
          <a:noFill/>
        </p:spPr>
        <p:txBody>
          <a:bodyPr wrap="square" rtlCol="0">
            <a:spAutoFit/>
          </a:bodyPr>
          <a:lstStyle/>
          <a:p>
            <a:pPr algn="ctr"/>
            <a:r>
              <a:rPr lang="ar-SA"/>
              <a:t>لا يعتمد نظام التعليم على استخدام الاختبارات الموحدة، وتصنيف الطلاب والمدارس. بل يقوم على الاستثمار في اختيار أفضل المرشحين لمهنة التدريس</a:t>
            </a:r>
            <a:endParaRPr lang="ar-SA" dirty="0"/>
          </a:p>
        </p:txBody>
      </p:sp>
      <p:sp>
        <p:nvSpPr>
          <p:cNvPr id="167" name="文本框 166">
            <a:extLst>
              <a:ext uri="{FF2B5EF4-FFF2-40B4-BE49-F238E27FC236}">
                <a16:creationId xmlns:a16="http://schemas.microsoft.com/office/drawing/2014/main" id="{EC21FFA8-1314-42D7-8752-275D13105B35}"/>
              </a:ext>
            </a:extLst>
          </p:cNvPr>
          <p:cNvSpPr txBox="1"/>
          <p:nvPr/>
        </p:nvSpPr>
        <p:spPr>
          <a:xfrm>
            <a:off x="5311700" y="4835885"/>
            <a:ext cx="2950003" cy="1374735"/>
          </a:xfrm>
          <a:prstGeom prst="rect">
            <a:avLst/>
          </a:prstGeom>
          <a:noFill/>
        </p:spPr>
        <p:txBody>
          <a:bodyPr wrap="square" rtlCol="0">
            <a:spAutoFit/>
          </a:bodyPr>
          <a:lstStyle/>
          <a:p>
            <a:pPr algn="ctr">
              <a:lnSpc>
                <a:spcPts val="2000"/>
              </a:lnSpc>
            </a:pPr>
            <a:r>
              <a:rPr lang="ar-SA"/>
              <a:t>ويتمتع كل من معلمي المدارس الخاصة والمدارس العامة بمؤهلات عالية ويطبقون مبادئ التعليم المتمايز في مناهجهم التعليمية لتلبية احتياجات جميع الطلاب في فصولهم الدراسية. </a:t>
            </a:r>
            <a:endParaRPr lang="zh-CN" altLang="en-US" dirty="0">
              <a:sym typeface="+mn-lt"/>
            </a:endParaRPr>
          </a:p>
        </p:txBody>
      </p:sp>
      <p:sp>
        <p:nvSpPr>
          <p:cNvPr id="169" name="文本框 168">
            <a:extLst>
              <a:ext uri="{FF2B5EF4-FFF2-40B4-BE49-F238E27FC236}">
                <a16:creationId xmlns:a16="http://schemas.microsoft.com/office/drawing/2014/main" id="{985F94D3-5CB7-4735-80FE-A50B0F4650BD}"/>
              </a:ext>
            </a:extLst>
          </p:cNvPr>
          <p:cNvSpPr txBox="1"/>
          <p:nvPr/>
        </p:nvSpPr>
        <p:spPr>
          <a:xfrm>
            <a:off x="3480941" y="1906289"/>
            <a:ext cx="2587164" cy="1754326"/>
          </a:xfrm>
          <a:prstGeom prst="rect">
            <a:avLst/>
          </a:prstGeom>
          <a:noFill/>
        </p:spPr>
        <p:txBody>
          <a:bodyPr wrap="square" rtlCol="0">
            <a:spAutoFit/>
          </a:bodyPr>
          <a:lstStyle/>
          <a:p>
            <a:r>
              <a:rPr lang="ar-SA" dirty="0"/>
              <a:t>التقويمات الدولية مثل برنامج بيسا تستخدم فقط كأداة للتطوير المهني  لتدريب المعلمين على كيفية تحليل البيانات لقياس نمو الطلاب وتزويدهم بالتغذية الراجعة.</a:t>
            </a:r>
            <a:endParaRPr lang="en-GB" dirty="0"/>
          </a:p>
        </p:txBody>
      </p:sp>
      <p:sp>
        <p:nvSpPr>
          <p:cNvPr id="173" name="文本框 172">
            <a:extLst>
              <a:ext uri="{FF2B5EF4-FFF2-40B4-BE49-F238E27FC236}">
                <a16:creationId xmlns:a16="http://schemas.microsoft.com/office/drawing/2014/main" id="{99A56CFD-2E8C-4A2B-BA14-77FA11C7E313}"/>
              </a:ext>
            </a:extLst>
          </p:cNvPr>
          <p:cNvSpPr txBox="1"/>
          <p:nvPr/>
        </p:nvSpPr>
        <p:spPr>
          <a:xfrm>
            <a:off x="1527718" y="4536234"/>
            <a:ext cx="2615758" cy="1754326"/>
          </a:xfrm>
          <a:prstGeom prst="rect">
            <a:avLst/>
          </a:prstGeom>
          <a:noFill/>
        </p:spPr>
        <p:txBody>
          <a:bodyPr wrap="square" rtlCol="0">
            <a:spAutoFit/>
          </a:bodyPr>
          <a:lstStyle/>
          <a:p>
            <a:r>
              <a:rPr lang="ar-SA" dirty="0"/>
              <a:t>ورغم الوقت المحدود لدى المعلمين في الفصل الدراسي فإن لديهم المزيد من الوقت خارج الفصل الدراسي لوضع خطط للدروس، والتعاون مع زملائهم، واستكشاف العالم وتبادل خبراتهم.</a:t>
            </a:r>
            <a:endParaRPr lang="en-GB" dirty="0"/>
          </a:p>
        </p:txBody>
      </p:sp>
      <p:sp>
        <p:nvSpPr>
          <p:cNvPr id="98" name="Google Shape;444;p20">
            <a:extLst>
              <a:ext uri="{FF2B5EF4-FFF2-40B4-BE49-F238E27FC236}">
                <a16:creationId xmlns:a16="http://schemas.microsoft.com/office/drawing/2014/main" id="{24D04F7C-ED0B-400A-82EA-6D644CEEA7B2}"/>
              </a:ext>
            </a:extLst>
          </p:cNvPr>
          <p:cNvSpPr txBox="1"/>
          <p:nvPr/>
        </p:nvSpPr>
        <p:spPr>
          <a:xfrm>
            <a:off x="8457451" y="4225000"/>
            <a:ext cx="757200" cy="787948"/>
          </a:xfrm>
          <a:prstGeom prst="rect">
            <a:avLst/>
          </a:prstGeom>
          <a:noFill/>
          <a:ln>
            <a:noFill/>
          </a:ln>
        </p:spPr>
        <p:txBody>
          <a:bodyPr spcFirstLastPara="1" wrap="square" lIns="121900" tIns="121900" rIns="121900" bIns="121900" anchor="ctr" anchorCtr="0">
            <a:noAutofit/>
          </a:bodyPr>
          <a:lstStyle/>
          <a:p>
            <a:pPr algn="ctr" defTabSz="1219170">
              <a:buClr>
                <a:srgbClr val="000000"/>
              </a:buClr>
            </a:pPr>
            <a:r>
              <a:rPr lang="en" sz="4000" kern="0" dirty="0">
                <a:solidFill>
                  <a:schemeClr val="bg1">
                    <a:lumMod val="95000"/>
                  </a:schemeClr>
                </a:solidFill>
                <a:cs typeface="+mn-ea"/>
                <a:sym typeface="+mn-lt"/>
              </a:rPr>
              <a:t>1</a:t>
            </a:r>
            <a:endParaRPr sz="4000" kern="0" dirty="0">
              <a:solidFill>
                <a:schemeClr val="bg1">
                  <a:lumMod val="95000"/>
                </a:schemeClr>
              </a:solidFill>
              <a:cs typeface="+mn-ea"/>
              <a:sym typeface="+mn-lt"/>
            </a:endParaRPr>
          </a:p>
        </p:txBody>
      </p:sp>
      <p:sp>
        <p:nvSpPr>
          <p:cNvPr id="10" name="مستطيل 9"/>
          <p:cNvSpPr/>
          <p:nvPr/>
        </p:nvSpPr>
        <p:spPr>
          <a:xfrm>
            <a:off x="7793664" y="546427"/>
            <a:ext cx="3620233" cy="954107"/>
          </a:xfrm>
          <a:prstGeom prst="rect">
            <a:avLst/>
          </a:prstGeom>
        </p:spPr>
        <p:txBody>
          <a:bodyPr wrap="square">
            <a:spAutoFit/>
          </a:bodyPr>
          <a:lstStyle/>
          <a:p>
            <a:r>
              <a:rPr lang="ar-SA" sz="2800" b="1" kern="100" dirty="0">
                <a:solidFill>
                  <a:srgbClr val="0A5064"/>
                </a:solidFill>
                <a:effectLst/>
                <a:latin typeface="Calibri" panose="020F0502020204030204" pitchFamily="34" charset="0"/>
                <a:ea typeface="Calibri" panose="020F0502020204030204" pitchFamily="34" charset="0"/>
                <a:cs typeface="Arial" panose="020B0604020202020204" pitchFamily="34" charset="0"/>
              </a:rPr>
              <a:t>النظام التعليمي الفنلندي: </a:t>
            </a:r>
            <a:endParaRPr lang="en-GB" sz="2800" b="1" kern="100" dirty="0">
              <a:solidFill>
                <a:srgbClr val="0A5064"/>
              </a:solidFill>
              <a:effectLst/>
              <a:latin typeface="Calibri" panose="020F0502020204030204" pitchFamily="34" charset="0"/>
              <a:ea typeface="Calibri" panose="020F0502020204030204" pitchFamily="34" charset="0"/>
              <a:cs typeface="Arial" panose="020B0604020202020204" pitchFamily="34" charset="0"/>
            </a:endParaRPr>
          </a:p>
          <a:p>
            <a:r>
              <a:rPr lang="ar-SA" sz="2800" dirty="0">
                <a:solidFill>
                  <a:srgbClr val="178A9E"/>
                </a:solidFill>
              </a:rPr>
              <a:t> </a:t>
            </a:r>
          </a:p>
        </p:txBody>
      </p:sp>
    </p:spTree>
    <p:extLst>
      <p:ext uri="{BB962C8B-B14F-4D97-AF65-F5344CB8AC3E}">
        <p14:creationId xmlns:p14="http://schemas.microsoft.com/office/powerpoint/2010/main" val="3266197535"/>
      </p:ext>
    </p:extLst>
  </p:cSld>
  <p:clrMapOvr>
    <a:masterClrMapping/>
  </p:clrMapOvr>
  <p:transition spd="med" advClick="0" advTm="2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7"/>
                                        </p:tgtEl>
                                        <p:attrNameLst>
                                          <p:attrName>style.visibility</p:attrName>
                                        </p:attrNameLst>
                                      </p:cBhvr>
                                      <p:to>
                                        <p:strVal val="visible"/>
                                      </p:to>
                                    </p:set>
                                    <p:animEffect transition="in" filter="fade">
                                      <p:cBhvr>
                                        <p:cTn id="14" dur="1000"/>
                                        <p:tgtEl>
                                          <p:spTgt spid="167"/>
                                        </p:tgtEl>
                                      </p:cBhvr>
                                    </p:animEffect>
                                    <p:anim calcmode="lin" valueType="num">
                                      <p:cBhvr>
                                        <p:cTn id="15" dur="1000" fill="hold"/>
                                        <p:tgtEl>
                                          <p:spTgt spid="167"/>
                                        </p:tgtEl>
                                        <p:attrNameLst>
                                          <p:attrName>ppt_x</p:attrName>
                                        </p:attrNameLst>
                                      </p:cBhvr>
                                      <p:tavLst>
                                        <p:tav tm="0">
                                          <p:val>
                                            <p:strVal val="#ppt_x"/>
                                          </p:val>
                                        </p:tav>
                                        <p:tav tm="100000">
                                          <p:val>
                                            <p:strVal val="#ppt_x"/>
                                          </p:val>
                                        </p:tav>
                                      </p:tavLst>
                                    </p:anim>
                                    <p:anim calcmode="lin" valueType="num">
                                      <p:cBhvr>
                                        <p:cTn id="16" dur="1000" fill="hold"/>
                                        <p:tgtEl>
                                          <p:spTgt spid="16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9"/>
                                        </p:tgtEl>
                                        <p:attrNameLst>
                                          <p:attrName>style.visibility</p:attrName>
                                        </p:attrNameLst>
                                      </p:cBhvr>
                                      <p:to>
                                        <p:strVal val="visible"/>
                                      </p:to>
                                    </p:set>
                                    <p:animEffect transition="in" filter="fade">
                                      <p:cBhvr>
                                        <p:cTn id="21" dur="1000"/>
                                        <p:tgtEl>
                                          <p:spTgt spid="169"/>
                                        </p:tgtEl>
                                      </p:cBhvr>
                                    </p:animEffect>
                                    <p:anim calcmode="lin" valueType="num">
                                      <p:cBhvr>
                                        <p:cTn id="22" dur="1000" fill="hold"/>
                                        <p:tgtEl>
                                          <p:spTgt spid="169"/>
                                        </p:tgtEl>
                                        <p:attrNameLst>
                                          <p:attrName>ppt_x</p:attrName>
                                        </p:attrNameLst>
                                      </p:cBhvr>
                                      <p:tavLst>
                                        <p:tav tm="0">
                                          <p:val>
                                            <p:strVal val="#ppt_x"/>
                                          </p:val>
                                        </p:tav>
                                        <p:tav tm="100000">
                                          <p:val>
                                            <p:strVal val="#ppt_x"/>
                                          </p:val>
                                        </p:tav>
                                      </p:tavLst>
                                    </p:anim>
                                    <p:anim calcmode="lin" valueType="num">
                                      <p:cBhvr>
                                        <p:cTn id="23" dur="1000" fill="hold"/>
                                        <p:tgtEl>
                                          <p:spTgt spid="16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3"/>
                                        </p:tgtEl>
                                        <p:attrNameLst>
                                          <p:attrName>style.visibility</p:attrName>
                                        </p:attrNameLst>
                                      </p:cBhvr>
                                      <p:to>
                                        <p:strVal val="visible"/>
                                      </p:to>
                                    </p:set>
                                    <p:animEffect transition="in" filter="fade">
                                      <p:cBhvr>
                                        <p:cTn id="28" dur="1000"/>
                                        <p:tgtEl>
                                          <p:spTgt spid="173"/>
                                        </p:tgtEl>
                                      </p:cBhvr>
                                    </p:animEffect>
                                    <p:anim calcmode="lin" valueType="num">
                                      <p:cBhvr>
                                        <p:cTn id="29" dur="1000" fill="hold"/>
                                        <p:tgtEl>
                                          <p:spTgt spid="173"/>
                                        </p:tgtEl>
                                        <p:attrNameLst>
                                          <p:attrName>ppt_x</p:attrName>
                                        </p:attrNameLst>
                                      </p:cBhvr>
                                      <p:tavLst>
                                        <p:tav tm="0">
                                          <p:val>
                                            <p:strVal val="#ppt_x"/>
                                          </p:val>
                                        </p:tav>
                                        <p:tav tm="100000">
                                          <p:val>
                                            <p:strVal val="#ppt_x"/>
                                          </p:val>
                                        </p:tav>
                                      </p:tavLst>
                                    </p:anim>
                                    <p:anim calcmode="lin" valueType="num">
                                      <p:cBhvr>
                                        <p:cTn id="30" dur="1000" fill="hold"/>
                                        <p:tgtEl>
                                          <p:spTgt spid="1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7" grpId="0"/>
      <p:bldP spid="169" grpId="0"/>
      <p:bldP spid="17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0A05CF2-0ABA-4841-96BC-0E127A70AF62}"/>
              </a:ext>
            </a:extLst>
          </p:cNvPr>
          <p:cNvGrpSpPr/>
          <p:nvPr/>
        </p:nvGrpSpPr>
        <p:grpSpPr>
          <a:xfrm rot="5400000">
            <a:off x="11651381" y="435322"/>
            <a:ext cx="872730" cy="845741"/>
            <a:chOff x="807653" y="-3212006"/>
            <a:chExt cx="7108899" cy="6889060"/>
          </a:xfrm>
        </p:grpSpPr>
        <p:sp>
          <p:nvSpPr>
            <p:cNvPr id="52"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55"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sp>
        <p:nvSpPr>
          <p:cNvPr id="34" name="矩形: 圆角 33">
            <a:extLst>
              <a:ext uri="{FF2B5EF4-FFF2-40B4-BE49-F238E27FC236}">
                <a16:creationId xmlns:a16="http://schemas.microsoft.com/office/drawing/2014/main" id="{968849E7-E90E-4233-BBF3-1917B5957BFE}"/>
              </a:ext>
            </a:extLst>
          </p:cNvPr>
          <p:cNvSpPr/>
          <p:nvPr/>
        </p:nvSpPr>
        <p:spPr>
          <a:xfrm rot="18841821">
            <a:off x="9634907" y="6358772"/>
            <a:ext cx="1181467" cy="1181467"/>
          </a:xfrm>
          <a:prstGeom prst="roundRect">
            <a:avLst>
              <a:gd name="adj" fmla="val 35368"/>
            </a:avLst>
          </a:prstGeom>
          <a:solidFill>
            <a:srgbClr val="178A9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5" name="矩形: 圆角 34">
            <a:extLst>
              <a:ext uri="{FF2B5EF4-FFF2-40B4-BE49-F238E27FC236}">
                <a16:creationId xmlns:a16="http://schemas.microsoft.com/office/drawing/2014/main" id="{E251FA8C-F260-47E2-AF58-5C2C72938566}"/>
              </a:ext>
            </a:extLst>
          </p:cNvPr>
          <p:cNvSpPr/>
          <p:nvPr/>
        </p:nvSpPr>
        <p:spPr>
          <a:xfrm rot="18841821">
            <a:off x="10993945" y="4446002"/>
            <a:ext cx="3033340" cy="3033339"/>
          </a:xfrm>
          <a:prstGeom prst="roundRect">
            <a:avLst>
              <a:gd name="adj" fmla="val 21708"/>
            </a:avLst>
          </a:prstGeom>
          <a:solidFill>
            <a:srgbClr val="178A9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76" name="Google Shape;1720;p39">
            <a:extLst>
              <a:ext uri="{FF2B5EF4-FFF2-40B4-BE49-F238E27FC236}">
                <a16:creationId xmlns:a16="http://schemas.microsoft.com/office/drawing/2014/main" id="{9E24624F-6D13-4BE9-9714-1978CA5624E0}"/>
              </a:ext>
            </a:extLst>
          </p:cNvPr>
          <p:cNvGrpSpPr/>
          <p:nvPr/>
        </p:nvGrpSpPr>
        <p:grpSpPr>
          <a:xfrm>
            <a:off x="1597600" y="3628033"/>
            <a:ext cx="8942765" cy="1049400"/>
            <a:chOff x="1198200" y="2721025"/>
            <a:chExt cx="6747600" cy="787050"/>
          </a:xfrm>
        </p:grpSpPr>
        <p:cxnSp>
          <p:nvCxnSpPr>
            <p:cNvPr id="77" name="Google Shape;1721;p39">
              <a:extLst>
                <a:ext uri="{FF2B5EF4-FFF2-40B4-BE49-F238E27FC236}">
                  <a16:creationId xmlns:a16="http://schemas.microsoft.com/office/drawing/2014/main" id="{B931E5F7-18F1-489B-91B7-ACE078CE1764}"/>
                </a:ext>
              </a:extLst>
            </p:cNvPr>
            <p:cNvCxnSpPr/>
            <p:nvPr/>
          </p:nvCxnSpPr>
          <p:spPr>
            <a:xfrm>
              <a:off x="1198200" y="3114550"/>
              <a:ext cx="6747600" cy="0"/>
            </a:xfrm>
            <a:prstGeom prst="straightConnector1">
              <a:avLst/>
            </a:prstGeom>
            <a:noFill/>
            <a:ln w="9525" cap="rnd" cmpd="sng">
              <a:solidFill>
                <a:schemeClr val="tx1">
                  <a:lumMod val="50000"/>
                  <a:lumOff val="50000"/>
                </a:schemeClr>
              </a:solidFill>
              <a:prstDash val="solid"/>
              <a:round/>
              <a:headEnd type="none" w="med" len="med"/>
              <a:tailEnd type="none" w="med" len="med"/>
            </a:ln>
          </p:spPr>
        </p:cxnSp>
        <p:grpSp>
          <p:nvGrpSpPr>
            <p:cNvPr id="78" name="Google Shape;1722;p39">
              <a:extLst>
                <a:ext uri="{FF2B5EF4-FFF2-40B4-BE49-F238E27FC236}">
                  <a16:creationId xmlns:a16="http://schemas.microsoft.com/office/drawing/2014/main" id="{2E732439-1F9D-4DAD-BAE0-03D4A78A7441}"/>
                </a:ext>
              </a:extLst>
            </p:cNvPr>
            <p:cNvGrpSpPr/>
            <p:nvPr/>
          </p:nvGrpSpPr>
          <p:grpSpPr>
            <a:xfrm>
              <a:off x="1537244" y="2721025"/>
              <a:ext cx="87000" cy="507189"/>
              <a:chOff x="2130675" y="2721025"/>
              <a:chExt cx="87000" cy="507189"/>
            </a:xfrm>
          </p:grpSpPr>
          <p:sp>
            <p:nvSpPr>
              <p:cNvPr id="91" name="Google Shape;1723;p39">
                <a:extLst>
                  <a:ext uri="{FF2B5EF4-FFF2-40B4-BE49-F238E27FC236}">
                    <a16:creationId xmlns:a16="http://schemas.microsoft.com/office/drawing/2014/main" id="{6143082C-51C0-471D-9041-B214996453F5}"/>
                  </a:ext>
                </a:extLst>
              </p:cNvPr>
              <p:cNvSpPr/>
              <p:nvPr/>
            </p:nvSpPr>
            <p:spPr>
              <a:xfrm>
                <a:off x="2174150" y="2747004"/>
                <a:ext cx="23" cy="481209"/>
              </a:xfrm>
              <a:custGeom>
                <a:avLst/>
                <a:gdLst/>
                <a:ahLst/>
                <a:cxnLst/>
                <a:rect l="l" t="t" r="r" b="b"/>
                <a:pathLst>
                  <a:path w="1" h="9091" fill="none" extrusionOk="0">
                    <a:moveTo>
                      <a:pt x="0" y="0"/>
                    </a:moveTo>
                    <a:lnTo>
                      <a:pt x="0" y="9091"/>
                    </a:lnTo>
                  </a:path>
                </a:pathLst>
              </a:custGeom>
              <a:solidFill>
                <a:srgbClr val="04738C"/>
              </a:solidFill>
              <a:ln w="9525" cap="rnd" cmpd="sng">
                <a:solidFill>
                  <a:schemeClr val="tx1">
                    <a:lumMod val="50000"/>
                    <a:lumOff val="50000"/>
                  </a:schemeClr>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92" name="Google Shape;1724;p39">
                <a:extLst>
                  <a:ext uri="{FF2B5EF4-FFF2-40B4-BE49-F238E27FC236}">
                    <a16:creationId xmlns:a16="http://schemas.microsoft.com/office/drawing/2014/main" id="{8F46ECFC-47EC-4D0C-B2B3-83251EC2F327}"/>
                  </a:ext>
                </a:extLst>
              </p:cNvPr>
              <p:cNvSpPr/>
              <p:nvPr/>
            </p:nvSpPr>
            <p:spPr>
              <a:xfrm>
                <a:off x="2130675" y="2721025"/>
                <a:ext cx="87000" cy="87000"/>
              </a:xfrm>
              <a:prstGeom prst="ellipse">
                <a:avLst/>
              </a:prstGeom>
              <a:solidFill>
                <a:srgbClr val="1CAAC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grpSp>
        <p:grpSp>
          <p:nvGrpSpPr>
            <p:cNvPr id="79" name="Google Shape;1725;p39">
              <a:extLst>
                <a:ext uri="{FF2B5EF4-FFF2-40B4-BE49-F238E27FC236}">
                  <a16:creationId xmlns:a16="http://schemas.microsoft.com/office/drawing/2014/main" id="{ADC9B2ED-8330-4095-9381-8279501888E8}"/>
                </a:ext>
              </a:extLst>
            </p:cNvPr>
            <p:cNvGrpSpPr/>
            <p:nvPr/>
          </p:nvGrpSpPr>
          <p:grpSpPr>
            <a:xfrm>
              <a:off x="4528500" y="2721025"/>
              <a:ext cx="87000" cy="507189"/>
              <a:chOff x="5121931" y="2721025"/>
              <a:chExt cx="87000" cy="507189"/>
            </a:xfrm>
          </p:grpSpPr>
          <p:sp>
            <p:nvSpPr>
              <p:cNvPr id="89" name="Google Shape;1726;p39">
                <a:extLst>
                  <a:ext uri="{FF2B5EF4-FFF2-40B4-BE49-F238E27FC236}">
                    <a16:creationId xmlns:a16="http://schemas.microsoft.com/office/drawing/2014/main" id="{DFA7FB6A-66F9-46AA-AD2C-DB78EFC17AEC}"/>
                  </a:ext>
                </a:extLst>
              </p:cNvPr>
              <p:cNvSpPr/>
              <p:nvPr/>
            </p:nvSpPr>
            <p:spPr>
              <a:xfrm>
                <a:off x="5165901" y="2747004"/>
                <a:ext cx="23" cy="481209"/>
              </a:xfrm>
              <a:custGeom>
                <a:avLst/>
                <a:gdLst/>
                <a:ahLst/>
                <a:cxnLst/>
                <a:rect l="l" t="t" r="r" b="b"/>
                <a:pathLst>
                  <a:path w="1" h="9091" fill="none" extrusionOk="0">
                    <a:moveTo>
                      <a:pt x="1" y="0"/>
                    </a:moveTo>
                    <a:lnTo>
                      <a:pt x="1" y="9091"/>
                    </a:lnTo>
                  </a:path>
                </a:pathLst>
              </a:custGeom>
              <a:solidFill>
                <a:srgbClr val="04738C"/>
              </a:solidFill>
              <a:ln w="9525" cap="rnd" cmpd="sng">
                <a:solidFill>
                  <a:schemeClr val="tx1">
                    <a:lumMod val="50000"/>
                    <a:lumOff val="50000"/>
                  </a:schemeClr>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90" name="Google Shape;1727;p39">
                <a:extLst>
                  <a:ext uri="{FF2B5EF4-FFF2-40B4-BE49-F238E27FC236}">
                    <a16:creationId xmlns:a16="http://schemas.microsoft.com/office/drawing/2014/main" id="{79630C85-FFB4-495D-A010-85A454342D30}"/>
                  </a:ext>
                </a:extLst>
              </p:cNvPr>
              <p:cNvSpPr/>
              <p:nvPr/>
            </p:nvSpPr>
            <p:spPr>
              <a:xfrm>
                <a:off x="5121931" y="2721025"/>
                <a:ext cx="87000" cy="87000"/>
              </a:xfrm>
              <a:prstGeom prst="ellipse">
                <a:avLst/>
              </a:prstGeom>
              <a:solidFill>
                <a:srgbClr val="1CAAC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grpSp>
        <p:grpSp>
          <p:nvGrpSpPr>
            <p:cNvPr id="80" name="Google Shape;1728;p39">
              <a:extLst>
                <a:ext uri="{FF2B5EF4-FFF2-40B4-BE49-F238E27FC236}">
                  <a16:creationId xmlns:a16="http://schemas.microsoft.com/office/drawing/2014/main" id="{BB3CBE5D-DF0E-4B57-81C7-9555BBEA4279}"/>
                </a:ext>
              </a:extLst>
            </p:cNvPr>
            <p:cNvGrpSpPr/>
            <p:nvPr/>
          </p:nvGrpSpPr>
          <p:grpSpPr>
            <a:xfrm>
              <a:off x="7520240" y="2721025"/>
              <a:ext cx="87000" cy="507189"/>
              <a:chOff x="8113188" y="2721025"/>
              <a:chExt cx="87000" cy="507189"/>
            </a:xfrm>
          </p:grpSpPr>
          <p:sp>
            <p:nvSpPr>
              <p:cNvPr id="87" name="Google Shape;1729;p39">
                <a:extLst>
                  <a:ext uri="{FF2B5EF4-FFF2-40B4-BE49-F238E27FC236}">
                    <a16:creationId xmlns:a16="http://schemas.microsoft.com/office/drawing/2014/main" id="{C53A2A0E-B548-4AB3-AFE9-D7812E2BF079}"/>
                  </a:ext>
                </a:extLst>
              </p:cNvPr>
              <p:cNvSpPr/>
              <p:nvPr/>
            </p:nvSpPr>
            <p:spPr>
              <a:xfrm>
                <a:off x="8157652" y="2747004"/>
                <a:ext cx="23" cy="481209"/>
              </a:xfrm>
              <a:custGeom>
                <a:avLst/>
                <a:gdLst/>
                <a:ahLst/>
                <a:cxnLst/>
                <a:rect l="l" t="t" r="r" b="b"/>
                <a:pathLst>
                  <a:path w="1" h="9091" fill="none" extrusionOk="0">
                    <a:moveTo>
                      <a:pt x="0" y="0"/>
                    </a:moveTo>
                    <a:lnTo>
                      <a:pt x="0" y="9091"/>
                    </a:lnTo>
                  </a:path>
                </a:pathLst>
              </a:custGeom>
              <a:solidFill>
                <a:srgbClr val="04738C"/>
              </a:solidFill>
              <a:ln w="9525" cap="rnd" cmpd="sng">
                <a:solidFill>
                  <a:schemeClr val="tx1">
                    <a:lumMod val="50000"/>
                    <a:lumOff val="50000"/>
                  </a:schemeClr>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88" name="Google Shape;1730;p39">
                <a:extLst>
                  <a:ext uri="{FF2B5EF4-FFF2-40B4-BE49-F238E27FC236}">
                    <a16:creationId xmlns:a16="http://schemas.microsoft.com/office/drawing/2014/main" id="{C5F90DCC-8748-4D69-8AE6-E48DE4E75355}"/>
                  </a:ext>
                </a:extLst>
              </p:cNvPr>
              <p:cNvSpPr/>
              <p:nvPr/>
            </p:nvSpPr>
            <p:spPr>
              <a:xfrm>
                <a:off x="8113188" y="2721025"/>
                <a:ext cx="87000" cy="87000"/>
              </a:xfrm>
              <a:prstGeom prst="ellipse">
                <a:avLst/>
              </a:prstGeom>
              <a:solidFill>
                <a:srgbClr val="1CAAC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grpSp>
        <p:grpSp>
          <p:nvGrpSpPr>
            <p:cNvPr id="81" name="Google Shape;1731;p39">
              <a:extLst>
                <a:ext uri="{FF2B5EF4-FFF2-40B4-BE49-F238E27FC236}">
                  <a16:creationId xmlns:a16="http://schemas.microsoft.com/office/drawing/2014/main" id="{1D6A5BC1-2197-40A1-9659-9FCFC78CA0A8}"/>
                </a:ext>
              </a:extLst>
            </p:cNvPr>
            <p:cNvGrpSpPr/>
            <p:nvPr/>
          </p:nvGrpSpPr>
          <p:grpSpPr>
            <a:xfrm>
              <a:off x="3033119" y="3000929"/>
              <a:ext cx="87000" cy="507146"/>
              <a:chOff x="3626550" y="3000929"/>
              <a:chExt cx="87000" cy="507146"/>
            </a:xfrm>
          </p:grpSpPr>
          <p:sp>
            <p:nvSpPr>
              <p:cNvPr id="85" name="Google Shape;1732;p39">
                <a:extLst>
                  <a:ext uri="{FF2B5EF4-FFF2-40B4-BE49-F238E27FC236}">
                    <a16:creationId xmlns:a16="http://schemas.microsoft.com/office/drawing/2014/main" id="{45CBE3DA-20C5-4EC3-9CCB-D64D2329A11E}"/>
                  </a:ext>
                </a:extLst>
              </p:cNvPr>
              <p:cNvSpPr/>
              <p:nvPr/>
            </p:nvSpPr>
            <p:spPr>
              <a:xfrm>
                <a:off x="3670025" y="3000929"/>
                <a:ext cx="23" cy="481232"/>
              </a:xfrm>
              <a:custGeom>
                <a:avLst/>
                <a:gdLst/>
                <a:ahLst/>
                <a:cxnLst/>
                <a:rect l="l" t="t" r="r" b="b"/>
                <a:pathLst>
                  <a:path w="1" h="9091" fill="none" extrusionOk="0">
                    <a:moveTo>
                      <a:pt x="0" y="0"/>
                    </a:moveTo>
                    <a:lnTo>
                      <a:pt x="0" y="9091"/>
                    </a:lnTo>
                  </a:path>
                </a:pathLst>
              </a:custGeom>
              <a:solidFill>
                <a:srgbClr val="04738C"/>
              </a:solidFill>
              <a:ln w="9525" cap="rnd" cmpd="sng">
                <a:solidFill>
                  <a:schemeClr val="tx1">
                    <a:lumMod val="50000"/>
                    <a:lumOff val="50000"/>
                  </a:schemeClr>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86" name="Google Shape;1733;p39">
                <a:extLst>
                  <a:ext uri="{FF2B5EF4-FFF2-40B4-BE49-F238E27FC236}">
                    <a16:creationId xmlns:a16="http://schemas.microsoft.com/office/drawing/2014/main" id="{4FC6B4DF-CA00-4315-AE75-15C8C2BAA110}"/>
                  </a:ext>
                </a:extLst>
              </p:cNvPr>
              <p:cNvSpPr/>
              <p:nvPr/>
            </p:nvSpPr>
            <p:spPr>
              <a:xfrm>
                <a:off x="3626550" y="3421075"/>
                <a:ext cx="87000" cy="87000"/>
              </a:xfrm>
              <a:prstGeom prst="ellipse">
                <a:avLst/>
              </a:prstGeom>
              <a:solidFill>
                <a:srgbClr val="44546A"/>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grpSp>
        <p:grpSp>
          <p:nvGrpSpPr>
            <p:cNvPr id="82" name="Google Shape;1734;p39">
              <a:extLst>
                <a:ext uri="{FF2B5EF4-FFF2-40B4-BE49-F238E27FC236}">
                  <a16:creationId xmlns:a16="http://schemas.microsoft.com/office/drawing/2014/main" id="{27667B16-A1C5-49ED-8D68-B4E1E75FDB22}"/>
                </a:ext>
              </a:extLst>
            </p:cNvPr>
            <p:cNvGrpSpPr/>
            <p:nvPr/>
          </p:nvGrpSpPr>
          <p:grpSpPr>
            <a:xfrm>
              <a:off x="6023881" y="3000929"/>
              <a:ext cx="87000" cy="507146"/>
              <a:chOff x="6617313" y="3000929"/>
              <a:chExt cx="87000" cy="507146"/>
            </a:xfrm>
          </p:grpSpPr>
          <p:sp>
            <p:nvSpPr>
              <p:cNvPr id="83" name="Google Shape;1735;p39">
                <a:extLst>
                  <a:ext uri="{FF2B5EF4-FFF2-40B4-BE49-F238E27FC236}">
                    <a16:creationId xmlns:a16="http://schemas.microsoft.com/office/drawing/2014/main" id="{E9AD79A0-36D3-4649-8434-B51BF9B16B5E}"/>
                  </a:ext>
                </a:extLst>
              </p:cNvPr>
              <p:cNvSpPr/>
              <p:nvPr/>
            </p:nvSpPr>
            <p:spPr>
              <a:xfrm>
                <a:off x="6661777" y="3000929"/>
                <a:ext cx="23" cy="481232"/>
              </a:xfrm>
              <a:custGeom>
                <a:avLst/>
                <a:gdLst/>
                <a:ahLst/>
                <a:cxnLst/>
                <a:rect l="l" t="t" r="r" b="b"/>
                <a:pathLst>
                  <a:path w="1" h="9091" fill="none" extrusionOk="0">
                    <a:moveTo>
                      <a:pt x="1" y="0"/>
                    </a:moveTo>
                    <a:lnTo>
                      <a:pt x="1" y="9091"/>
                    </a:lnTo>
                  </a:path>
                </a:pathLst>
              </a:custGeom>
              <a:solidFill>
                <a:srgbClr val="04738C"/>
              </a:solidFill>
              <a:ln w="9525" cap="rnd" cmpd="sng">
                <a:solidFill>
                  <a:schemeClr val="tx1">
                    <a:lumMod val="50000"/>
                    <a:lumOff val="50000"/>
                  </a:schemeClr>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84" name="Google Shape;1736;p39">
                <a:extLst>
                  <a:ext uri="{FF2B5EF4-FFF2-40B4-BE49-F238E27FC236}">
                    <a16:creationId xmlns:a16="http://schemas.microsoft.com/office/drawing/2014/main" id="{F3FE1A17-64F0-49EB-9BC3-73705D7BDC5C}"/>
                  </a:ext>
                </a:extLst>
              </p:cNvPr>
              <p:cNvSpPr/>
              <p:nvPr/>
            </p:nvSpPr>
            <p:spPr>
              <a:xfrm>
                <a:off x="6617313" y="3421075"/>
                <a:ext cx="87000" cy="87000"/>
              </a:xfrm>
              <a:prstGeom prst="ellipse">
                <a:avLst/>
              </a:prstGeom>
              <a:solidFill>
                <a:schemeClr val="tx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grpSp>
      </p:grpSp>
      <p:sp>
        <p:nvSpPr>
          <p:cNvPr id="93" name="Google Shape;1737;p39">
            <a:extLst>
              <a:ext uri="{FF2B5EF4-FFF2-40B4-BE49-F238E27FC236}">
                <a16:creationId xmlns:a16="http://schemas.microsoft.com/office/drawing/2014/main" id="{F95480E6-AC40-4CF8-9A7D-0F1BDE5D7E42}"/>
              </a:ext>
            </a:extLst>
          </p:cNvPr>
          <p:cNvSpPr/>
          <p:nvPr/>
        </p:nvSpPr>
        <p:spPr>
          <a:xfrm>
            <a:off x="3633614" y="3075842"/>
            <a:ext cx="928000" cy="928000"/>
          </a:xfrm>
          <a:prstGeom prst="ellipse">
            <a:avLst/>
          </a:prstGeom>
          <a:solidFill>
            <a:srgbClr val="44546A"/>
          </a:solidFill>
          <a:ln>
            <a:noFill/>
          </a:ln>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en-US" sz="3200" i="0" u="none" strike="noStrike" kern="0" normalizeH="0" baseline="0" noProof="0" dirty="0">
                <a:ln w="0"/>
                <a:solidFill>
                  <a:schemeClr val="bg1"/>
                </a:solidFill>
                <a:effectLst>
                  <a:outerShdw blurRad="38100" dist="19050" dir="2700000" algn="tl" rotWithShape="0">
                    <a:schemeClr val="dk1">
                      <a:alpha val="40000"/>
                    </a:schemeClr>
                  </a:outerShdw>
                </a:effectLst>
                <a:uLnTx/>
                <a:uFillTx/>
                <a:cs typeface="+mn-ea"/>
                <a:sym typeface="+mn-lt"/>
              </a:rPr>
              <a:t>4</a:t>
            </a:r>
            <a:endParaRPr kumimoji="0" sz="3200" i="0" u="none" strike="noStrike" kern="0" normalizeH="0" baseline="0" noProof="0" dirty="0">
              <a:ln w="0"/>
              <a:solidFill>
                <a:schemeClr val="bg1"/>
              </a:solidFill>
              <a:effectLst>
                <a:outerShdw blurRad="38100" dist="19050" dir="2700000" algn="tl" rotWithShape="0">
                  <a:schemeClr val="dk1">
                    <a:alpha val="40000"/>
                  </a:schemeClr>
                </a:outerShdw>
              </a:effectLst>
              <a:uLnTx/>
              <a:uFillTx/>
              <a:cs typeface="+mn-ea"/>
              <a:sym typeface="+mn-lt"/>
            </a:endParaRPr>
          </a:p>
        </p:txBody>
      </p:sp>
      <p:sp>
        <p:nvSpPr>
          <p:cNvPr id="94" name="Google Shape;1738;p39">
            <a:extLst>
              <a:ext uri="{FF2B5EF4-FFF2-40B4-BE49-F238E27FC236}">
                <a16:creationId xmlns:a16="http://schemas.microsoft.com/office/drawing/2014/main" id="{82B35839-FA8C-4A84-92A3-DE42215EAC83}"/>
              </a:ext>
            </a:extLst>
          </p:cNvPr>
          <p:cNvSpPr/>
          <p:nvPr/>
        </p:nvSpPr>
        <p:spPr>
          <a:xfrm>
            <a:off x="1634712" y="4283307"/>
            <a:ext cx="928000" cy="928000"/>
          </a:xfrm>
          <a:prstGeom prst="ellipse">
            <a:avLst/>
          </a:prstGeom>
          <a:solidFill>
            <a:srgbClr val="1CAAC2"/>
          </a:solidFill>
          <a:ln>
            <a:noFill/>
          </a:ln>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en-US" sz="3200" i="0" u="none" strike="noStrike" kern="0" normalizeH="0" baseline="0" noProof="0" dirty="0">
                <a:ln w="0"/>
                <a:solidFill>
                  <a:schemeClr val="bg1"/>
                </a:solidFill>
                <a:effectLst>
                  <a:outerShdw blurRad="38100" dist="19050" dir="2700000" algn="tl" rotWithShape="0">
                    <a:schemeClr val="dk1">
                      <a:alpha val="40000"/>
                    </a:schemeClr>
                  </a:outerShdw>
                </a:effectLst>
                <a:uLnTx/>
                <a:uFillTx/>
                <a:cs typeface="+mn-ea"/>
                <a:sym typeface="+mn-lt"/>
              </a:rPr>
              <a:t>5</a:t>
            </a:r>
            <a:endParaRPr kumimoji="0" sz="3200" i="0" u="none" strike="noStrike" kern="0" normalizeH="0" baseline="0" noProof="0" dirty="0">
              <a:ln w="0"/>
              <a:solidFill>
                <a:schemeClr val="bg1"/>
              </a:solidFill>
              <a:effectLst>
                <a:outerShdw blurRad="38100" dist="19050" dir="2700000" algn="tl" rotWithShape="0">
                  <a:schemeClr val="dk1">
                    <a:alpha val="40000"/>
                  </a:schemeClr>
                </a:outerShdw>
              </a:effectLst>
              <a:uLnTx/>
              <a:uFillTx/>
              <a:cs typeface="+mn-ea"/>
              <a:sym typeface="+mn-lt"/>
            </a:endParaRPr>
          </a:p>
        </p:txBody>
      </p:sp>
      <p:sp>
        <p:nvSpPr>
          <p:cNvPr id="95" name="Google Shape;1739;p39">
            <a:extLst>
              <a:ext uri="{FF2B5EF4-FFF2-40B4-BE49-F238E27FC236}">
                <a16:creationId xmlns:a16="http://schemas.microsoft.com/office/drawing/2014/main" id="{1E7162AE-4EC6-4CDD-A5B6-B9F3C6D6438E}"/>
              </a:ext>
            </a:extLst>
          </p:cNvPr>
          <p:cNvSpPr/>
          <p:nvPr/>
        </p:nvSpPr>
        <p:spPr>
          <a:xfrm>
            <a:off x="7636072" y="3074968"/>
            <a:ext cx="928000" cy="928000"/>
          </a:xfrm>
          <a:prstGeom prst="ellipse">
            <a:avLst/>
          </a:prstGeom>
          <a:solidFill>
            <a:schemeClr val="tx2"/>
          </a:solidFill>
          <a:ln>
            <a:noFill/>
          </a:ln>
        </p:spPr>
        <p:txBody>
          <a:bodyPr spcFirstLastPara="1" wrap="square" lIns="121900" tIns="121900" rIns="121900" bIns="121900" anchor="ctr" anchorCtr="0">
            <a:noAutofit/>
          </a:bodyPr>
          <a:lstStyle/>
          <a:p>
            <a:pPr lvl="0" algn="ctr" defTabSz="1219170">
              <a:buClr>
                <a:srgbClr val="000000"/>
              </a:buClr>
              <a:defRPr/>
            </a:pPr>
            <a:r>
              <a:rPr lang="en" sz="3200" b="1" kern="0" dirty="0">
                <a:solidFill>
                  <a:srgbClr val="FFFFFF"/>
                </a:solidFill>
                <a:cs typeface="+mn-ea"/>
                <a:sym typeface="+mn-lt"/>
              </a:rPr>
              <a:t>2</a:t>
            </a:r>
          </a:p>
        </p:txBody>
      </p:sp>
      <p:sp>
        <p:nvSpPr>
          <p:cNvPr id="96" name="Google Shape;1740;p39">
            <a:extLst>
              <a:ext uri="{FF2B5EF4-FFF2-40B4-BE49-F238E27FC236}">
                <a16:creationId xmlns:a16="http://schemas.microsoft.com/office/drawing/2014/main" id="{42309E1C-F029-48C0-9C8C-9ED19371E443}"/>
              </a:ext>
            </a:extLst>
          </p:cNvPr>
          <p:cNvSpPr/>
          <p:nvPr/>
        </p:nvSpPr>
        <p:spPr>
          <a:xfrm>
            <a:off x="5632636" y="4283604"/>
            <a:ext cx="928000" cy="928000"/>
          </a:xfrm>
          <a:prstGeom prst="ellipse">
            <a:avLst/>
          </a:prstGeom>
          <a:solidFill>
            <a:srgbClr val="1CAAC2"/>
          </a:solidFill>
          <a:ln>
            <a:noFill/>
          </a:ln>
        </p:spPr>
        <p:txBody>
          <a:bodyPr spcFirstLastPara="1" wrap="square" lIns="121900" tIns="121900" rIns="121900" bIns="121900" anchor="ctr" anchorCtr="0">
            <a:noAutofit/>
          </a:bodyPr>
          <a:lstStyle/>
          <a:p>
            <a:pPr algn="ctr" defTabSz="1219170">
              <a:buClr>
                <a:srgbClr val="000000"/>
              </a:buClr>
            </a:pPr>
            <a:r>
              <a:rPr lang="en-US" altLang="zh-CN" sz="3200" kern="0" dirty="0">
                <a:solidFill>
                  <a:schemeClr val="bg1">
                    <a:lumMod val="95000"/>
                  </a:schemeClr>
                </a:solidFill>
                <a:cs typeface="+mn-ea"/>
                <a:sym typeface="+mn-lt"/>
              </a:rPr>
              <a:t>3</a:t>
            </a:r>
            <a:endParaRPr lang="en-US" sz="3200" kern="0" dirty="0">
              <a:solidFill>
                <a:schemeClr val="bg1">
                  <a:lumMod val="95000"/>
                </a:schemeClr>
              </a:solidFill>
              <a:cs typeface="+mn-ea"/>
              <a:sym typeface="+mn-lt"/>
            </a:endParaRPr>
          </a:p>
        </p:txBody>
      </p:sp>
      <p:sp>
        <p:nvSpPr>
          <p:cNvPr id="97" name="Google Shape;1741;p39">
            <a:extLst>
              <a:ext uri="{FF2B5EF4-FFF2-40B4-BE49-F238E27FC236}">
                <a16:creationId xmlns:a16="http://schemas.microsoft.com/office/drawing/2014/main" id="{44C6E46B-6183-4EC3-84E5-DC95C576BC0E}"/>
              </a:ext>
            </a:extLst>
          </p:cNvPr>
          <p:cNvSpPr/>
          <p:nvPr/>
        </p:nvSpPr>
        <p:spPr>
          <a:xfrm>
            <a:off x="9612365" y="4271295"/>
            <a:ext cx="928000" cy="928000"/>
          </a:xfrm>
          <a:prstGeom prst="ellipse">
            <a:avLst/>
          </a:prstGeom>
          <a:solidFill>
            <a:srgbClr val="1CAAC2"/>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i="0" u="none" strike="noStrike" kern="0" normalizeH="0" baseline="0" noProof="0" dirty="0">
              <a:ln w="0"/>
              <a:effectLst>
                <a:outerShdw blurRad="38100" dist="19050" dir="2700000" algn="tl" rotWithShape="0">
                  <a:schemeClr val="dk1">
                    <a:alpha val="40000"/>
                  </a:schemeClr>
                </a:outerShdw>
              </a:effectLst>
              <a:uLnTx/>
              <a:uFillTx/>
              <a:cs typeface="+mn-ea"/>
              <a:sym typeface="+mn-lt"/>
            </a:endParaRPr>
          </a:p>
        </p:txBody>
      </p:sp>
      <p:sp>
        <p:nvSpPr>
          <p:cNvPr id="9" name="文本框 8">
            <a:extLst>
              <a:ext uri="{FF2B5EF4-FFF2-40B4-BE49-F238E27FC236}">
                <a16:creationId xmlns:a16="http://schemas.microsoft.com/office/drawing/2014/main" id="{EE4F0F30-33A3-43F8-BF21-194CAE7C7E46}"/>
              </a:ext>
            </a:extLst>
          </p:cNvPr>
          <p:cNvSpPr txBox="1"/>
          <p:nvPr/>
        </p:nvSpPr>
        <p:spPr>
          <a:xfrm>
            <a:off x="8657174" y="1955087"/>
            <a:ext cx="3036102" cy="1200329"/>
          </a:xfrm>
          <a:prstGeom prst="rect">
            <a:avLst/>
          </a:prstGeom>
          <a:noFill/>
        </p:spPr>
        <p:txBody>
          <a:bodyPr wrap="square" rtlCol="0">
            <a:spAutoFit/>
          </a:bodyPr>
          <a:lstStyle/>
          <a:p>
            <a:pPr algn="ctr"/>
            <a:r>
              <a:rPr lang="ar-SA" dirty="0"/>
              <a:t>وقد احتلت سنغافورة أعلى مركز من حيث التحصيل الدراسي للطلاب نتيجة تقويمات مقاييس الأثر الكلي والإدارة </a:t>
            </a:r>
            <a:r>
              <a:rPr lang="en-GB" dirty="0"/>
              <a:t>(Timm) </a:t>
            </a:r>
            <a:r>
              <a:rPr lang="ar-SA" dirty="0"/>
              <a:t>وبرنامج بيسا</a:t>
            </a:r>
          </a:p>
        </p:txBody>
      </p:sp>
      <p:sp>
        <p:nvSpPr>
          <p:cNvPr id="167" name="文本框 166">
            <a:extLst>
              <a:ext uri="{FF2B5EF4-FFF2-40B4-BE49-F238E27FC236}">
                <a16:creationId xmlns:a16="http://schemas.microsoft.com/office/drawing/2014/main" id="{EC21FFA8-1314-42D7-8752-275D13105B35}"/>
              </a:ext>
            </a:extLst>
          </p:cNvPr>
          <p:cNvSpPr txBox="1"/>
          <p:nvPr/>
        </p:nvSpPr>
        <p:spPr>
          <a:xfrm>
            <a:off x="7042142" y="4846509"/>
            <a:ext cx="2157405" cy="1374735"/>
          </a:xfrm>
          <a:prstGeom prst="rect">
            <a:avLst/>
          </a:prstGeom>
          <a:noFill/>
        </p:spPr>
        <p:txBody>
          <a:bodyPr wrap="square" rtlCol="0">
            <a:spAutoFit/>
          </a:bodyPr>
          <a:lstStyle/>
          <a:p>
            <a:pPr algn="ctr">
              <a:lnSpc>
                <a:spcPts val="2000"/>
              </a:lnSpc>
            </a:pPr>
            <a:r>
              <a:rPr lang="ar-SA" dirty="0"/>
              <a:t>إلا ان نجاحها في التعليم قد نبع من نوعية المعلمين الذين تم اختيارهم من بين أفضل الخريجيين من الجامعات</a:t>
            </a:r>
            <a:endParaRPr lang="zh-CN" altLang="en-US" dirty="0">
              <a:sym typeface="+mn-lt"/>
            </a:endParaRPr>
          </a:p>
        </p:txBody>
      </p:sp>
      <p:sp>
        <p:nvSpPr>
          <p:cNvPr id="169" name="文本框 168">
            <a:extLst>
              <a:ext uri="{FF2B5EF4-FFF2-40B4-BE49-F238E27FC236}">
                <a16:creationId xmlns:a16="http://schemas.microsoft.com/office/drawing/2014/main" id="{985F94D3-5CB7-4735-80FE-A50B0F4650BD}"/>
              </a:ext>
            </a:extLst>
          </p:cNvPr>
          <p:cNvSpPr txBox="1"/>
          <p:nvPr/>
        </p:nvSpPr>
        <p:spPr>
          <a:xfrm>
            <a:off x="4750995" y="1269162"/>
            <a:ext cx="2587164" cy="2308324"/>
          </a:xfrm>
          <a:prstGeom prst="rect">
            <a:avLst/>
          </a:prstGeom>
          <a:noFill/>
        </p:spPr>
        <p:txBody>
          <a:bodyPr wrap="square" rtlCol="0">
            <a:spAutoFit/>
          </a:bodyPr>
          <a:lstStyle/>
          <a:p>
            <a:pPr algn="ctr"/>
            <a:r>
              <a:rPr lang="ar-SA" dirty="0"/>
              <a:t>ونظرا إلى أن المعلمين يقومون بمهنة نبيلة فهم يحصلون على نحو 77,693 دولار أمريكي </a:t>
            </a:r>
            <a:r>
              <a:rPr lang="ar-SA" dirty="0" err="1"/>
              <a:t>وعلاوت</a:t>
            </a:r>
            <a:r>
              <a:rPr lang="ar-SA" dirty="0"/>
              <a:t> </a:t>
            </a:r>
            <a:r>
              <a:rPr lang="ar-SA" dirty="0" err="1"/>
              <a:t>تترواح</a:t>
            </a:r>
            <a:r>
              <a:rPr lang="ar-SA" dirty="0"/>
              <a:t> بين 10,000 إلى </a:t>
            </a:r>
            <a:r>
              <a:rPr lang="en-GB" dirty="0"/>
              <a:t>36,000</a:t>
            </a:r>
            <a:r>
              <a:rPr lang="ar-SA" dirty="0"/>
              <a:t> دولار امريكي كل ثلاثة </a:t>
            </a:r>
            <a:r>
              <a:rPr lang="ar-SA" dirty="0" err="1"/>
              <a:t>أوخمسة</a:t>
            </a:r>
            <a:r>
              <a:rPr lang="ar-SA" dirty="0"/>
              <a:t> أعوام  وذلك بعد  إنهاء عملية التقويم المكثفة بشكل ناجح. </a:t>
            </a:r>
          </a:p>
        </p:txBody>
      </p:sp>
      <p:sp>
        <p:nvSpPr>
          <p:cNvPr id="171" name="文本框 170">
            <a:extLst>
              <a:ext uri="{FF2B5EF4-FFF2-40B4-BE49-F238E27FC236}">
                <a16:creationId xmlns:a16="http://schemas.microsoft.com/office/drawing/2014/main" id="{872A3B67-91DC-4EA1-989F-CF4308140AFD}"/>
              </a:ext>
            </a:extLst>
          </p:cNvPr>
          <p:cNvSpPr txBox="1"/>
          <p:nvPr/>
        </p:nvSpPr>
        <p:spPr>
          <a:xfrm>
            <a:off x="694552" y="2296834"/>
            <a:ext cx="2892511" cy="1200329"/>
          </a:xfrm>
          <a:prstGeom prst="rect">
            <a:avLst/>
          </a:prstGeom>
          <a:noFill/>
        </p:spPr>
        <p:txBody>
          <a:bodyPr wrap="square" rtlCol="0">
            <a:spAutoFit/>
          </a:bodyPr>
          <a:lstStyle/>
          <a:p>
            <a:pPr algn="ctr"/>
            <a:r>
              <a:rPr lang="ar-SA" dirty="0"/>
              <a:t>ويصمم المعلمون منهجًا دراسياً يواكب التغيرات التي تحدث في المجتمع الذي يحافظ على تحديث المحتوى والتكنولوجيا</a:t>
            </a:r>
            <a:endParaRPr lang="en-GB" dirty="0"/>
          </a:p>
        </p:txBody>
      </p:sp>
      <p:sp>
        <p:nvSpPr>
          <p:cNvPr id="173" name="文本框 172">
            <a:extLst>
              <a:ext uri="{FF2B5EF4-FFF2-40B4-BE49-F238E27FC236}">
                <a16:creationId xmlns:a16="http://schemas.microsoft.com/office/drawing/2014/main" id="{99A56CFD-2E8C-4A2B-BA14-77FA11C7E313}"/>
              </a:ext>
            </a:extLst>
          </p:cNvPr>
          <p:cNvSpPr txBox="1"/>
          <p:nvPr/>
        </p:nvSpPr>
        <p:spPr>
          <a:xfrm>
            <a:off x="2508250" y="4752210"/>
            <a:ext cx="3702948" cy="1754326"/>
          </a:xfrm>
          <a:prstGeom prst="rect">
            <a:avLst/>
          </a:prstGeom>
          <a:noFill/>
        </p:spPr>
        <p:txBody>
          <a:bodyPr wrap="square" rtlCol="0">
            <a:spAutoFit/>
          </a:bodyPr>
          <a:lstStyle/>
          <a:p>
            <a:pPr algn="ctr"/>
            <a:r>
              <a:rPr lang="ar-SA" dirty="0"/>
              <a:t>ويوجد 3 مسارات يسلكها المعلمون في سنغافورة وهي مسار المعلم (معلما خبيرا) مسار القيادة (وظيفة قيادية)  ومسار المتخصص ( إجراء البحوث العلمية ووضع السياسات العامة )  كما يخضع المعلمون لبرنامج التطوير المهني باستمرار . </a:t>
            </a:r>
          </a:p>
        </p:txBody>
      </p:sp>
      <p:sp>
        <p:nvSpPr>
          <p:cNvPr id="98" name="Google Shape;444;p20">
            <a:extLst>
              <a:ext uri="{FF2B5EF4-FFF2-40B4-BE49-F238E27FC236}">
                <a16:creationId xmlns:a16="http://schemas.microsoft.com/office/drawing/2014/main" id="{24D04F7C-ED0B-400A-82EA-6D644CEEA7B2}"/>
              </a:ext>
            </a:extLst>
          </p:cNvPr>
          <p:cNvSpPr txBox="1"/>
          <p:nvPr/>
        </p:nvSpPr>
        <p:spPr>
          <a:xfrm>
            <a:off x="9706387" y="4325362"/>
            <a:ext cx="757200" cy="787948"/>
          </a:xfrm>
          <a:prstGeom prst="rect">
            <a:avLst/>
          </a:prstGeom>
          <a:noFill/>
          <a:ln>
            <a:noFill/>
          </a:ln>
        </p:spPr>
        <p:txBody>
          <a:bodyPr spcFirstLastPara="1" wrap="square" lIns="121900" tIns="121900" rIns="121900" bIns="121900" anchor="ctr" anchorCtr="0">
            <a:noAutofit/>
          </a:bodyPr>
          <a:lstStyle/>
          <a:p>
            <a:pPr algn="ctr" defTabSz="1219170">
              <a:buClr>
                <a:srgbClr val="000000"/>
              </a:buClr>
            </a:pPr>
            <a:r>
              <a:rPr lang="en" sz="4000" kern="0" dirty="0">
                <a:solidFill>
                  <a:schemeClr val="bg1">
                    <a:lumMod val="95000"/>
                  </a:schemeClr>
                </a:solidFill>
                <a:cs typeface="+mn-ea"/>
                <a:sym typeface="+mn-lt"/>
              </a:rPr>
              <a:t>1</a:t>
            </a:r>
            <a:endParaRPr sz="4000" kern="0" dirty="0">
              <a:solidFill>
                <a:schemeClr val="bg1">
                  <a:lumMod val="95000"/>
                </a:schemeClr>
              </a:solidFill>
              <a:cs typeface="+mn-ea"/>
              <a:sym typeface="+mn-lt"/>
            </a:endParaRPr>
          </a:p>
        </p:txBody>
      </p:sp>
      <p:sp>
        <p:nvSpPr>
          <p:cNvPr id="10" name="مستطيل 9"/>
          <p:cNvSpPr/>
          <p:nvPr/>
        </p:nvSpPr>
        <p:spPr>
          <a:xfrm>
            <a:off x="8050848" y="478131"/>
            <a:ext cx="3448380" cy="523220"/>
          </a:xfrm>
          <a:prstGeom prst="rect">
            <a:avLst/>
          </a:prstGeom>
        </p:spPr>
        <p:txBody>
          <a:bodyPr wrap="none">
            <a:spAutoFit/>
          </a:bodyPr>
          <a:lstStyle/>
          <a:p>
            <a:r>
              <a:rPr lang="ar-SA" sz="2800" b="1" dirty="0">
                <a:solidFill>
                  <a:srgbClr val="0A5064"/>
                </a:solidFill>
              </a:rPr>
              <a:t>النظام التعليمي السنغافوري:</a:t>
            </a:r>
          </a:p>
        </p:txBody>
      </p:sp>
    </p:spTree>
    <p:extLst>
      <p:ext uri="{BB962C8B-B14F-4D97-AF65-F5344CB8AC3E}">
        <p14:creationId xmlns:p14="http://schemas.microsoft.com/office/powerpoint/2010/main" val="1854164615"/>
      </p:ext>
    </p:extLst>
  </p:cSld>
  <p:clrMapOvr>
    <a:masterClrMapping/>
  </p:clrMapOvr>
  <p:transition spd="med" advClick="0" advTm="2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7"/>
                                        </p:tgtEl>
                                        <p:attrNameLst>
                                          <p:attrName>style.visibility</p:attrName>
                                        </p:attrNameLst>
                                      </p:cBhvr>
                                      <p:to>
                                        <p:strVal val="visible"/>
                                      </p:to>
                                    </p:set>
                                    <p:animEffect transition="in" filter="fade">
                                      <p:cBhvr>
                                        <p:cTn id="14" dur="1000"/>
                                        <p:tgtEl>
                                          <p:spTgt spid="167"/>
                                        </p:tgtEl>
                                      </p:cBhvr>
                                    </p:animEffect>
                                    <p:anim calcmode="lin" valueType="num">
                                      <p:cBhvr>
                                        <p:cTn id="15" dur="1000" fill="hold"/>
                                        <p:tgtEl>
                                          <p:spTgt spid="167"/>
                                        </p:tgtEl>
                                        <p:attrNameLst>
                                          <p:attrName>ppt_x</p:attrName>
                                        </p:attrNameLst>
                                      </p:cBhvr>
                                      <p:tavLst>
                                        <p:tav tm="0">
                                          <p:val>
                                            <p:strVal val="#ppt_x"/>
                                          </p:val>
                                        </p:tav>
                                        <p:tav tm="100000">
                                          <p:val>
                                            <p:strVal val="#ppt_x"/>
                                          </p:val>
                                        </p:tav>
                                      </p:tavLst>
                                    </p:anim>
                                    <p:anim calcmode="lin" valueType="num">
                                      <p:cBhvr>
                                        <p:cTn id="16" dur="1000" fill="hold"/>
                                        <p:tgtEl>
                                          <p:spTgt spid="16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9"/>
                                        </p:tgtEl>
                                        <p:attrNameLst>
                                          <p:attrName>style.visibility</p:attrName>
                                        </p:attrNameLst>
                                      </p:cBhvr>
                                      <p:to>
                                        <p:strVal val="visible"/>
                                      </p:to>
                                    </p:set>
                                    <p:animEffect transition="in" filter="fade">
                                      <p:cBhvr>
                                        <p:cTn id="21" dur="1000"/>
                                        <p:tgtEl>
                                          <p:spTgt spid="169"/>
                                        </p:tgtEl>
                                      </p:cBhvr>
                                    </p:animEffect>
                                    <p:anim calcmode="lin" valueType="num">
                                      <p:cBhvr>
                                        <p:cTn id="22" dur="1000" fill="hold"/>
                                        <p:tgtEl>
                                          <p:spTgt spid="169"/>
                                        </p:tgtEl>
                                        <p:attrNameLst>
                                          <p:attrName>ppt_x</p:attrName>
                                        </p:attrNameLst>
                                      </p:cBhvr>
                                      <p:tavLst>
                                        <p:tav tm="0">
                                          <p:val>
                                            <p:strVal val="#ppt_x"/>
                                          </p:val>
                                        </p:tav>
                                        <p:tav tm="100000">
                                          <p:val>
                                            <p:strVal val="#ppt_x"/>
                                          </p:val>
                                        </p:tav>
                                      </p:tavLst>
                                    </p:anim>
                                    <p:anim calcmode="lin" valueType="num">
                                      <p:cBhvr>
                                        <p:cTn id="23" dur="1000" fill="hold"/>
                                        <p:tgtEl>
                                          <p:spTgt spid="16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3"/>
                                        </p:tgtEl>
                                        <p:attrNameLst>
                                          <p:attrName>style.visibility</p:attrName>
                                        </p:attrNameLst>
                                      </p:cBhvr>
                                      <p:to>
                                        <p:strVal val="visible"/>
                                      </p:to>
                                    </p:set>
                                    <p:animEffect transition="in" filter="fade">
                                      <p:cBhvr>
                                        <p:cTn id="28" dur="1000"/>
                                        <p:tgtEl>
                                          <p:spTgt spid="173"/>
                                        </p:tgtEl>
                                      </p:cBhvr>
                                    </p:animEffect>
                                    <p:anim calcmode="lin" valueType="num">
                                      <p:cBhvr>
                                        <p:cTn id="29" dur="1000" fill="hold"/>
                                        <p:tgtEl>
                                          <p:spTgt spid="173"/>
                                        </p:tgtEl>
                                        <p:attrNameLst>
                                          <p:attrName>ppt_x</p:attrName>
                                        </p:attrNameLst>
                                      </p:cBhvr>
                                      <p:tavLst>
                                        <p:tav tm="0">
                                          <p:val>
                                            <p:strVal val="#ppt_x"/>
                                          </p:val>
                                        </p:tav>
                                        <p:tav tm="100000">
                                          <p:val>
                                            <p:strVal val="#ppt_x"/>
                                          </p:val>
                                        </p:tav>
                                      </p:tavLst>
                                    </p:anim>
                                    <p:anim calcmode="lin" valueType="num">
                                      <p:cBhvr>
                                        <p:cTn id="30" dur="1000" fill="hold"/>
                                        <p:tgtEl>
                                          <p:spTgt spid="17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1"/>
                                        </p:tgtEl>
                                        <p:attrNameLst>
                                          <p:attrName>style.visibility</p:attrName>
                                        </p:attrNameLst>
                                      </p:cBhvr>
                                      <p:to>
                                        <p:strVal val="visible"/>
                                      </p:to>
                                    </p:set>
                                    <p:animEffect transition="in" filter="fade">
                                      <p:cBhvr>
                                        <p:cTn id="35" dur="1000"/>
                                        <p:tgtEl>
                                          <p:spTgt spid="171"/>
                                        </p:tgtEl>
                                      </p:cBhvr>
                                    </p:animEffect>
                                    <p:anim calcmode="lin" valueType="num">
                                      <p:cBhvr>
                                        <p:cTn id="36" dur="1000" fill="hold"/>
                                        <p:tgtEl>
                                          <p:spTgt spid="171"/>
                                        </p:tgtEl>
                                        <p:attrNameLst>
                                          <p:attrName>ppt_x</p:attrName>
                                        </p:attrNameLst>
                                      </p:cBhvr>
                                      <p:tavLst>
                                        <p:tav tm="0">
                                          <p:val>
                                            <p:strVal val="#ppt_x"/>
                                          </p:val>
                                        </p:tav>
                                        <p:tav tm="100000">
                                          <p:val>
                                            <p:strVal val="#ppt_x"/>
                                          </p:val>
                                        </p:tav>
                                      </p:tavLst>
                                    </p:anim>
                                    <p:anim calcmode="lin" valueType="num">
                                      <p:cBhvr>
                                        <p:cTn id="37" dur="1000" fill="hold"/>
                                        <p:tgtEl>
                                          <p:spTgt spid="1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7" grpId="0"/>
      <p:bldP spid="169" grpId="0"/>
      <p:bldP spid="171" grpId="0"/>
      <p:bldP spid="17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a:extLst>
              <a:ext uri="{FF2B5EF4-FFF2-40B4-BE49-F238E27FC236}">
                <a16:creationId xmlns:a16="http://schemas.microsoft.com/office/drawing/2014/main" id="{D37F7F73-E81C-4235-999F-94470CDA246A}"/>
              </a:ext>
            </a:extLst>
          </p:cNvPr>
          <p:cNvSpPr/>
          <p:nvPr/>
        </p:nvSpPr>
        <p:spPr>
          <a:xfrm rot="2758179" flipH="1">
            <a:off x="4507085" y="-3808652"/>
            <a:ext cx="3463128" cy="4392051"/>
          </a:xfrm>
          <a:prstGeom prst="roundRect">
            <a:avLst>
              <a:gd name="adj" fmla="val 25330"/>
            </a:avLst>
          </a:prstGeom>
          <a:solidFill>
            <a:srgbClr val="178A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矩形: 圆角 24">
            <a:extLst>
              <a:ext uri="{FF2B5EF4-FFF2-40B4-BE49-F238E27FC236}">
                <a16:creationId xmlns:a16="http://schemas.microsoft.com/office/drawing/2014/main" id="{0E599ADE-BBED-4D73-9F80-66EFC496C559}"/>
              </a:ext>
            </a:extLst>
          </p:cNvPr>
          <p:cNvSpPr/>
          <p:nvPr/>
        </p:nvSpPr>
        <p:spPr>
          <a:xfrm rot="2758179" flipH="1">
            <a:off x="5392155" y="6177092"/>
            <a:ext cx="5352200" cy="6464421"/>
          </a:xfrm>
          <a:prstGeom prst="roundRect">
            <a:avLst>
              <a:gd name="adj" fmla="val 25330"/>
            </a:avLst>
          </a:prstGeom>
          <a:solidFill>
            <a:srgbClr val="178A9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20" name="直接连接符 19">
            <a:extLst>
              <a:ext uri="{FF2B5EF4-FFF2-40B4-BE49-F238E27FC236}">
                <a16:creationId xmlns:a16="http://schemas.microsoft.com/office/drawing/2014/main" id="{DCDE07D6-440C-446B-90AA-8F5186BCB163}"/>
              </a:ext>
            </a:extLst>
          </p:cNvPr>
          <p:cNvCxnSpPr>
            <a:cxnSpLocks/>
          </p:cNvCxnSpPr>
          <p:nvPr/>
        </p:nvCxnSpPr>
        <p:spPr>
          <a:xfrm>
            <a:off x="7899991" y="1537646"/>
            <a:ext cx="3503149" cy="0"/>
          </a:xfrm>
          <a:prstGeom prst="line">
            <a:avLst/>
          </a:prstGeom>
          <a:ln w="76200">
            <a:solidFill>
              <a:srgbClr val="178A9E"/>
            </a:solidFill>
          </a:ln>
        </p:spPr>
        <p:style>
          <a:lnRef idx="1">
            <a:schemeClr val="accent1"/>
          </a:lnRef>
          <a:fillRef idx="0">
            <a:schemeClr val="accent1"/>
          </a:fillRef>
          <a:effectRef idx="0">
            <a:schemeClr val="accent1"/>
          </a:effectRef>
          <a:fontRef idx="minor">
            <a:schemeClr val="tx1"/>
          </a:fontRef>
        </p:style>
      </p:cxnSp>
      <p:sp>
        <p:nvSpPr>
          <p:cNvPr id="3" name="مربع نص 2"/>
          <p:cNvSpPr txBox="1"/>
          <p:nvPr/>
        </p:nvSpPr>
        <p:spPr>
          <a:xfrm>
            <a:off x="7141147" y="974895"/>
            <a:ext cx="4989502" cy="469248"/>
          </a:xfrm>
          <a:prstGeom prst="rect">
            <a:avLst/>
          </a:prstGeom>
          <a:noFill/>
        </p:spPr>
        <p:txBody>
          <a:bodyPr wrap="square" rtlCol="1">
            <a:spAutoFit/>
          </a:bodyPr>
          <a:lstStyle/>
          <a:p>
            <a:pPr algn="ctr"/>
            <a:r>
              <a:rPr lang="ar-SA" sz="2400" b="1" dirty="0"/>
              <a:t>الخلاصة</a:t>
            </a:r>
            <a:r>
              <a:rPr lang="ar-SA" sz="2400" dirty="0"/>
              <a:t> :</a:t>
            </a:r>
          </a:p>
        </p:txBody>
      </p:sp>
      <p:sp>
        <p:nvSpPr>
          <p:cNvPr id="5" name="مربع نص 4"/>
          <p:cNvSpPr txBox="1"/>
          <p:nvPr/>
        </p:nvSpPr>
        <p:spPr>
          <a:xfrm>
            <a:off x="861237" y="1896432"/>
            <a:ext cx="11023974" cy="707886"/>
          </a:xfrm>
          <a:prstGeom prst="rect">
            <a:avLst/>
          </a:prstGeom>
          <a:noFill/>
        </p:spPr>
        <p:txBody>
          <a:bodyPr wrap="square" rtlCol="1">
            <a:spAutoFit/>
          </a:bodyPr>
          <a:lstStyle/>
          <a:p>
            <a:pPr marL="285750" indent="-285750">
              <a:buFont typeface="Arial" panose="020B0604020202020204" pitchFamily="34" charset="0"/>
              <a:buChar char="•"/>
            </a:pPr>
            <a:r>
              <a:rPr lang="ar-SA" sz="2000" dirty="0">
                <a:highlight>
                  <a:srgbClr val="C0C0C0"/>
                </a:highlight>
              </a:rPr>
              <a:t>إذا كان الهدف هو إعداد جميع الطلاب لمواجهة القرن الحادي والعشرين، فينبغي أن نبدأ بإصلاح التعليم وذلك من خلال: </a:t>
            </a:r>
          </a:p>
          <a:p>
            <a:pPr marL="285750" indent="-285750">
              <a:buFont typeface="Arial" panose="020B0604020202020204" pitchFamily="34" charset="0"/>
              <a:buChar char="•"/>
            </a:pPr>
            <a:endParaRPr lang="ar-SA" sz="2000" dirty="0"/>
          </a:p>
        </p:txBody>
      </p:sp>
      <p:grpSp>
        <p:nvGrpSpPr>
          <p:cNvPr id="137" name="组合 3">
            <a:extLst>
              <a:ext uri="{FF2B5EF4-FFF2-40B4-BE49-F238E27FC236}">
                <a16:creationId xmlns:a16="http://schemas.microsoft.com/office/drawing/2014/main" id="{50A05CF2-0ABA-4841-96BC-0E127A70AF62}"/>
              </a:ext>
            </a:extLst>
          </p:cNvPr>
          <p:cNvGrpSpPr/>
          <p:nvPr/>
        </p:nvGrpSpPr>
        <p:grpSpPr>
          <a:xfrm rot="5400000">
            <a:off x="11441677" y="798706"/>
            <a:ext cx="887068" cy="1043686"/>
            <a:chOff x="807653" y="-3212006"/>
            <a:chExt cx="7108899" cy="6889060"/>
          </a:xfrm>
        </p:grpSpPr>
        <p:sp>
          <p:nvSpPr>
            <p:cNvPr id="138"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139"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grpSp>
        <p:nvGrpSpPr>
          <p:cNvPr id="2" name="组合 7">
            <a:extLst>
              <a:ext uri="{FF2B5EF4-FFF2-40B4-BE49-F238E27FC236}">
                <a16:creationId xmlns:a16="http://schemas.microsoft.com/office/drawing/2014/main" id="{E2BCD674-2015-6D71-EC21-6FFBFB9301E2}"/>
              </a:ext>
            </a:extLst>
          </p:cNvPr>
          <p:cNvGrpSpPr/>
          <p:nvPr/>
        </p:nvGrpSpPr>
        <p:grpSpPr>
          <a:xfrm>
            <a:off x="1200351" y="2638193"/>
            <a:ext cx="10408540" cy="1189147"/>
            <a:chOff x="1215160" y="2065161"/>
            <a:chExt cx="8016607" cy="1099842"/>
          </a:xfrm>
        </p:grpSpPr>
        <p:grpSp>
          <p:nvGrpSpPr>
            <p:cNvPr id="4" name="组合 4">
              <a:extLst>
                <a:ext uri="{FF2B5EF4-FFF2-40B4-BE49-F238E27FC236}">
                  <a16:creationId xmlns:a16="http://schemas.microsoft.com/office/drawing/2014/main" id="{AA7090B2-07AE-5FD8-C0CE-9D1F0BEFDF2A}"/>
                </a:ext>
              </a:extLst>
            </p:cNvPr>
            <p:cNvGrpSpPr/>
            <p:nvPr/>
          </p:nvGrpSpPr>
          <p:grpSpPr>
            <a:xfrm>
              <a:off x="1215160" y="2065161"/>
              <a:ext cx="8016607" cy="1099842"/>
              <a:chOff x="1215160" y="2065161"/>
              <a:chExt cx="8016607" cy="1099842"/>
            </a:xfrm>
          </p:grpSpPr>
          <p:sp>
            <p:nvSpPr>
              <p:cNvPr id="8" name="Google Shape;268;p18">
                <a:extLst>
                  <a:ext uri="{FF2B5EF4-FFF2-40B4-BE49-F238E27FC236}">
                    <a16:creationId xmlns:a16="http://schemas.microsoft.com/office/drawing/2014/main" id="{7BB6857C-2BC9-5913-1A05-30EAD296054C}"/>
                  </a:ext>
                </a:extLst>
              </p:cNvPr>
              <p:cNvSpPr/>
              <p:nvPr/>
            </p:nvSpPr>
            <p:spPr>
              <a:xfrm>
                <a:off x="1731330" y="2065161"/>
                <a:ext cx="1420491" cy="1051901"/>
              </a:xfrm>
              <a:custGeom>
                <a:avLst/>
                <a:gdLst/>
                <a:ahLst/>
                <a:cxnLst/>
                <a:rect l="l" t="t" r="r" b="b"/>
                <a:pathLst>
                  <a:path w="26711" h="18486" extrusionOk="0">
                    <a:moveTo>
                      <a:pt x="1" y="0"/>
                    </a:moveTo>
                    <a:lnTo>
                      <a:pt x="1768" y="18486"/>
                    </a:lnTo>
                    <a:lnTo>
                      <a:pt x="26710" y="18486"/>
                    </a:lnTo>
                    <a:lnTo>
                      <a:pt x="25181" y="2175"/>
                    </a:lnTo>
                    <a:cubicBezTo>
                      <a:pt x="25045" y="951"/>
                      <a:pt x="23992" y="0"/>
                      <a:pt x="22768" y="0"/>
                    </a:cubicBezTo>
                    <a:close/>
                  </a:path>
                </a:pathLst>
              </a:custGeom>
              <a:solidFill>
                <a:srgbClr val="178A9E"/>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9" name="Google Shape;270;p18">
                <a:extLst>
                  <a:ext uri="{FF2B5EF4-FFF2-40B4-BE49-F238E27FC236}">
                    <a16:creationId xmlns:a16="http://schemas.microsoft.com/office/drawing/2014/main" id="{6B20F8AF-25F6-0F34-3474-38E7FA3E08CA}"/>
                  </a:ext>
                </a:extLst>
              </p:cNvPr>
              <p:cNvSpPr/>
              <p:nvPr/>
            </p:nvSpPr>
            <p:spPr>
              <a:xfrm>
                <a:off x="1215160" y="2114781"/>
                <a:ext cx="8016607" cy="916647"/>
              </a:xfrm>
              <a:prstGeom prst="roundRect">
                <a:avLst>
                  <a:gd name="adj" fmla="val 50000"/>
                </a:avLst>
              </a:prstGeom>
              <a:solidFill>
                <a:srgbClr val="FFFFFF"/>
              </a:solidFill>
              <a:ln w="9525" cap="flat" cmpd="sng">
                <a:solidFill>
                  <a:srgbClr val="04738C"/>
                </a:solidFill>
                <a:prstDash val="solid"/>
                <a:round/>
                <a:headEnd type="none" w="sm" len="sm"/>
                <a:tailEnd type="none" w="sm" len="sm"/>
              </a:ln>
            </p:spPr>
            <p:txBody>
              <a:bodyPr spcFirstLastPara="1" wrap="square" lIns="121900" tIns="121900" rIns="121900" bIns="121900" anchor="ctr" anchorCtr="0">
                <a:noAutofit/>
              </a:bodyPr>
              <a:lstStyle/>
              <a:p>
                <a:pPr lvl="0" defTabSz="1219170">
                  <a:buClr>
                    <a:srgbClr val="000000"/>
                  </a:buClr>
                  <a:defRPr/>
                </a:pPr>
                <a:r>
                  <a:rPr lang="ar-SA" sz="1867" kern="0" dirty="0">
                    <a:solidFill>
                      <a:srgbClr val="000000"/>
                    </a:solidFill>
                    <a:cs typeface="+mn-ea"/>
                    <a:sym typeface="+mn-lt"/>
                  </a:rPr>
                  <a:t> </a:t>
                </a: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10" name="Google Shape;273;p18">
                <a:extLst>
                  <a:ext uri="{FF2B5EF4-FFF2-40B4-BE49-F238E27FC236}">
                    <a16:creationId xmlns:a16="http://schemas.microsoft.com/office/drawing/2014/main" id="{8205AF33-64B5-6E04-38CF-2A3643D56BA0}"/>
                  </a:ext>
                </a:extLst>
              </p:cNvPr>
              <p:cNvSpPr/>
              <p:nvPr/>
            </p:nvSpPr>
            <p:spPr>
              <a:xfrm>
                <a:off x="1731329" y="2065163"/>
                <a:ext cx="327163" cy="976506"/>
              </a:xfrm>
              <a:custGeom>
                <a:avLst/>
                <a:gdLst/>
                <a:ahLst/>
                <a:cxnLst/>
                <a:rect l="l" t="t" r="r" b="b"/>
                <a:pathLst>
                  <a:path w="6152" h="17161" extrusionOk="0">
                    <a:moveTo>
                      <a:pt x="1" y="0"/>
                    </a:moveTo>
                    <a:lnTo>
                      <a:pt x="3059" y="17161"/>
                    </a:lnTo>
                    <a:lnTo>
                      <a:pt x="6152" y="17161"/>
                    </a:lnTo>
                    <a:lnTo>
                      <a:pt x="1" y="0"/>
                    </a:lnTo>
                    <a:close/>
                  </a:path>
                </a:pathLst>
              </a:custGeom>
              <a:solidFill>
                <a:schemeClr val="bg1">
                  <a:lumMod val="50000"/>
                  <a:alpha val="11980"/>
                </a:scheme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11" name="Google Shape;274;p18">
                <a:extLst>
                  <a:ext uri="{FF2B5EF4-FFF2-40B4-BE49-F238E27FC236}">
                    <a16:creationId xmlns:a16="http://schemas.microsoft.com/office/drawing/2014/main" id="{5163BA5E-0511-F24B-1A35-774519FC1A48}"/>
                  </a:ext>
                </a:extLst>
              </p:cNvPr>
              <p:cNvSpPr/>
              <p:nvPr/>
            </p:nvSpPr>
            <p:spPr>
              <a:xfrm>
                <a:off x="1727176" y="2070540"/>
                <a:ext cx="1693357" cy="1094463"/>
              </a:xfrm>
              <a:custGeom>
                <a:avLst/>
                <a:gdLst/>
                <a:ahLst/>
                <a:cxnLst/>
                <a:rect l="l" t="t" r="r" b="b"/>
                <a:pathLst>
                  <a:path w="31842" h="19234" extrusionOk="0">
                    <a:moveTo>
                      <a:pt x="1" y="0"/>
                    </a:moveTo>
                    <a:lnTo>
                      <a:pt x="1156" y="3262"/>
                    </a:lnTo>
                    <a:lnTo>
                      <a:pt x="1564" y="4418"/>
                    </a:lnTo>
                    <a:lnTo>
                      <a:pt x="6899" y="19233"/>
                    </a:lnTo>
                    <a:lnTo>
                      <a:pt x="31841" y="19233"/>
                    </a:lnTo>
                    <a:lnTo>
                      <a:pt x="26540" y="4418"/>
                    </a:lnTo>
                    <a:lnTo>
                      <a:pt x="26133" y="3262"/>
                    </a:lnTo>
                    <a:lnTo>
                      <a:pt x="25759" y="2277"/>
                    </a:lnTo>
                    <a:cubicBezTo>
                      <a:pt x="25283" y="917"/>
                      <a:pt x="23992" y="0"/>
                      <a:pt x="22531" y="0"/>
                    </a:cubicBezTo>
                    <a:close/>
                  </a:path>
                </a:pathLst>
              </a:custGeom>
              <a:solidFill>
                <a:srgbClr val="1CAAC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12" name="Google Shape;275;p18">
                <a:extLst>
                  <a:ext uri="{FF2B5EF4-FFF2-40B4-BE49-F238E27FC236}">
                    <a16:creationId xmlns:a16="http://schemas.microsoft.com/office/drawing/2014/main" id="{5E0C6138-4A76-8151-8141-25FDE177E357}"/>
                  </a:ext>
                </a:extLst>
              </p:cNvPr>
              <p:cNvSpPr/>
              <p:nvPr/>
            </p:nvSpPr>
            <p:spPr>
              <a:xfrm>
                <a:off x="1997037" y="2237290"/>
                <a:ext cx="1180117" cy="725167"/>
              </a:xfrm>
              <a:custGeom>
                <a:avLst/>
                <a:gdLst/>
                <a:ahLst/>
                <a:cxnLst/>
                <a:rect l="l" t="t" r="r" b="b"/>
                <a:pathLst>
                  <a:path w="22191" h="12744" extrusionOk="0">
                    <a:moveTo>
                      <a:pt x="0" y="0"/>
                    </a:moveTo>
                    <a:lnTo>
                      <a:pt x="4452" y="12743"/>
                    </a:lnTo>
                    <a:lnTo>
                      <a:pt x="22190" y="12743"/>
                    </a:lnTo>
                    <a:lnTo>
                      <a:pt x="18078" y="1156"/>
                    </a:lnTo>
                    <a:lnTo>
                      <a:pt x="17705" y="0"/>
                    </a:lnTo>
                    <a:close/>
                  </a:path>
                </a:pathLst>
              </a:custGeom>
              <a:solidFill>
                <a:schemeClr val="bg1"/>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dirty="0">
                  <a:ln>
                    <a:noFill/>
                  </a:ln>
                  <a:solidFill>
                    <a:srgbClr val="1AB89B"/>
                  </a:solidFill>
                  <a:effectLst/>
                  <a:uLnTx/>
                  <a:uFillTx/>
                  <a:cs typeface="+mn-ea"/>
                  <a:sym typeface="+mn-lt"/>
                </a:endParaRPr>
              </a:p>
            </p:txBody>
          </p:sp>
          <p:sp>
            <p:nvSpPr>
              <p:cNvPr id="13" name="文本框 1">
                <a:extLst>
                  <a:ext uri="{FF2B5EF4-FFF2-40B4-BE49-F238E27FC236}">
                    <a16:creationId xmlns:a16="http://schemas.microsoft.com/office/drawing/2014/main" id="{AB782A0B-6ABB-02E2-14CA-91A24F9A9215}"/>
                  </a:ext>
                </a:extLst>
              </p:cNvPr>
              <p:cNvSpPr txBox="1"/>
              <p:nvPr/>
            </p:nvSpPr>
            <p:spPr>
              <a:xfrm>
                <a:off x="1927098" y="2393125"/>
                <a:ext cx="1319996" cy="270306"/>
              </a:xfrm>
              <a:prstGeom prst="rect">
                <a:avLst/>
              </a:prstGeom>
              <a:noFill/>
            </p:spPr>
            <p:txBody>
              <a:bodyPr wrap="square" rtlCol="0">
                <a:spAutoFit/>
              </a:bodyPr>
              <a:lstStyle/>
              <a:p>
                <a:pPr algn="ctr"/>
                <a:r>
                  <a:rPr lang="ar-SA" altLang="zh-CN" dirty="0">
                    <a:solidFill>
                      <a:schemeClr val="tx1">
                        <a:lumMod val="75000"/>
                        <a:lumOff val="25000"/>
                      </a:schemeClr>
                    </a:solidFill>
                    <a:cs typeface="+mn-ea"/>
                    <a:sym typeface="+mn-lt"/>
                  </a:rPr>
                  <a:t>1</a:t>
                </a:r>
                <a:endParaRPr lang="zh-CN" altLang="en-US" dirty="0">
                  <a:solidFill>
                    <a:schemeClr val="tx1">
                      <a:lumMod val="75000"/>
                      <a:lumOff val="25000"/>
                    </a:schemeClr>
                  </a:solidFill>
                  <a:cs typeface="+mn-ea"/>
                  <a:sym typeface="+mn-lt"/>
                </a:endParaRPr>
              </a:p>
            </p:txBody>
          </p:sp>
          <p:sp>
            <p:nvSpPr>
              <p:cNvPr id="14" name="文本框 84">
                <a:extLst>
                  <a:ext uri="{FF2B5EF4-FFF2-40B4-BE49-F238E27FC236}">
                    <a16:creationId xmlns:a16="http://schemas.microsoft.com/office/drawing/2014/main" id="{793A7F6E-AA36-3D08-F902-693092D48542}"/>
                  </a:ext>
                </a:extLst>
              </p:cNvPr>
              <p:cNvSpPr txBox="1"/>
              <p:nvPr/>
            </p:nvSpPr>
            <p:spPr>
              <a:xfrm>
                <a:off x="3556491" y="2463669"/>
                <a:ext cx="4827263" cy="321948"/>
              </a:xfrm>
              <a:prstGeom prst="rect">
                <a:avLst/>
              </a:prstGeom>
              <a:noFill/>
            </p:spPr>
            <p:txBody>
              <a:bodyPr wrap="square">
                <a:spAutoFit/>
              </a:bodyPr>
              <a:lstStyle/>
              <a:p>
                <a:pPr>
                  <a:lnSpc>
                    <a:spcPts val="2000"/>
                  </a:lnSpc>
                </a:pPr>
                <a:endParaRPr lang="zh-CN" altLang="en-US" sz="1100" spc="100" dirty="0">
                  <a:solidFill>
                    <a:schemeClr val="tx1">
                      <a:lumMod val="50000"/>
                      <a:lumOff val="50000"/>
                    </a:schemeClr>
                  </a:solidFill>
                  <a:cs typeface="+mn-ea"/>
                  <a:sym typeface="+mn-lt"/>
                </a:endParaRPr>
              </a:p>
            </p:txBody>
          </p:sp>
        </p:grpSp>
        <p:sp>
          <p:nvSpPr>
            <p:cNvPr id="7" name="Google Shape;302;p18">
              <a:extLst>
                <a:ext uri="{FF2B5EF4-FFF2-40B4-BE49-F238E27FC236}">
                  <a16:creationId xmlns:a16="http://schemas.microsoft.com/office/drawing/2014/main" id="{F3755B30-C8D0-FCFF-9C1A-F5341F942738}"/>
                </a:ext>
              </a:extLst>
            </p:cNvPr>
            <p:cNvSpPr/>
            <p:nvPr/>
          </p:nvSpPr>
          <p:spPr>
            <a:xfrm>
              <a:off x="8627134" y="2503909"/>
              <a:ext cx="916" cy="1355"/>
            </a:xfrm>
            <a:custGeom>
              <a:avLst/>
              <a:gdLst/>
              <a:ahLst/>
              <a:cxnLst/>
              <a:rect l="l" t="t" r="r" b="b"/>
              <a:pathLst>
                <a:path w="25" h="37" extrusionOk="0">
                  <a:moveTo>
                    <a:pt x="24" y="1"/>
                  </a:moveTo>
                  <a:lnTo>
                    <a:pt x="12" y="24"/>
                  </a:lnTo>
                  <a:cubicBezTo>
                    <a:pt x="12" y="24"/>
                    <a:pt x="0" y="24"/>
                    <a:pt x="0" y="36"/>
                  </a:cubicBezTo>
                  <a:cubicBezTo>
                    <a:pt x="12" y="24"/>
                    <a:pt x="24" y="24"/>
                    <a:pt x="24" y="1"/>
                  </a:cubicBezTo>
                  <a:close/>
                </a:path>
              </a:pathLst>
            </a:custGeom>
            <a:solidFill>
              <a:srgbClr val="04738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grpSp>
      <p:grpSp>
        <p:nvGrpSpPr>
          <p:cNvPr id="15" name="组合 85">
            <a:extLst>
              <a:ext uri="{FF2B5EF4-FFF2-40B4-BE49-F238E27FC236}">
                <a16:creationId xmlns:a16="http://schemas.microsoft.com/office/drawing/2014/main" id="{20CFA36C-4C7E-AC9A-A174-950FE64AC4EC}"/>
              </a:ext>
            </a:extLst>
          </p:cNvPr>
          <p:cNvGrpSpPr/>
          <p:nvPr/>
        </p:nvGrpSpPr>
        <p:grpSpPr>
          <a:xfrm>
            <a:off x="1339702" y="3964616"/>
            <a:ext cx="10408540" cy="1054510"/>
            <a:chOff x="1222074" y="2065161"/>
            <a:chExt cx="8016607" cy="1099843"/>
          </a:xfrm>
        </p:grpSpPr>
        <p:sp>
          <p:nvSpPr>
            <p:cNvPr id="16" name="Google Shape;268;p18">
              <a:extLst>
                <a:ext uri="{FF2B5EF4-FFF2-40B4-BE49-F238E27FC236}">
                  <a16:creationId xmlns:a16="http://schemas.microsoft.com/office/drawing/2014/main" id="{CBDC4D8D-0F7C-B8B2-C022-4380355F1F70}"/>
                </a:ext>
              </a:extLst>
            </p:cNvPr>
            <p:cNvSpPr/>
            <p:nvPr/>
          </p:nvSpPr>
          <p:spPr>
            <a:xfrm>
              <a:off x="1731330" y="2065161"/>
              <a:ext cx="1420491" cy="1051901"/>
            </a:xfrm>
            <a:custGeom>
              <a:avLst/>
              <a:gdLst/>
              <a:ahLst/>
              <a:cxnLst/>
              <a:rect l="l" t="t" r="r" b="b"/>
              <a:pathLst>
                <a:path w="26711" h="18486" extrusionOk="0">
                  <a:moveTo>
                    <a:pt x="1" y="0"/>
                  </a:moveTo>
                  <a:lnTo>
                    <a:pt x="1768" y="18486"/>
                  </a:lnTo>
                  <a:lnTo>
                    <a:pt x="26710" y="18486"/>
                  </a:lnTo>
                  <a:lnTo>
                    <a:pt x="25181" y="2175"/>
                  </a:lnTo>
                  <a:cubicBezTo>
                    <a:pt x="25045" y="951"/>
                    <a:pt x="23992" y="0"/>
                    <a:pt x="22768" y="0"/>
                  </a:cubicBezTo>
                  <a:close/>
                </a:path>
              </a:pathLst>
            </a:custGeom>
            <a:solidFill>
              <a:schemeClr val="tx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17" name="Google Shape;270;p18">
              <a:extLst>
                <a:ext uri="{FF2B5EF4-FFF2-40B4-BE49-F238E27FC236}">
                  <a16:creationId xmlns:a16="http://schemas.microsoft.com/office/drawing/2014/main" id="{77BBA3FB-8A26-E2E3-BC06-61375BEF7906}"/>
                </a:ext>
              </a:extLst>
            </p:cNvPr>
            <p:cNvSpPr/>
            <p:nvPr/>
          </p:nvSpPr>
          <p:spPr>
            <a:xfrm>
              <a:off x="1222074" y="2147657"/>
              <a:ext cx="8016607" cy="916647"/>
            </a:xfrm>
            <a:prstGeom prst="roundRect">
              <a:avLst>
                <a:gd name="adj" fmla="val 50000"/>
              </a:avLst>
            </a:prstGeom>
            <a:solidFill>
              <a:srgbClr val="FFFFFF"/>
            </a:solidFill>
            <a:ln w="9525" cap="flat" cmpd="sng">
              <a:solidFill>
                <a:schemeClr val="tx2"/>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18" name="Google Shape;273;p18">
              <a:extLst>
                <a:ext uri="{FF2B5EF4-FFF2-40B4-BE49-F238E27FC236}">
                  <a16:creationId xmlns:a16="http://schemas.microsoft.com/office/drawing/2014/main" id="{7B01FF28-9DA1-7D69-B1E7-63E0998D8080}"/>
                </a:ext>
              </a:extLst>
            </p:cNvPr>
            <p:cNvSpPr/>
            <p:nvPr/>
          </p:nvSpPr>
          <p:spPr>
            <a:xfrm>
              <a:off x="1731329" y="2065163"/>
              <a:ext cx="327163" cy="976506"/>
            </a:xfrm>
            <a:custGeom>
              <a:avLst/>
              <a:gdLst/>
              <a:ahLst/>
              <a:cxnLst/>
              <a:rect l="l" t="t" r="r" b="b"/>
              <a:pathLst>
                <a:path w="6152" h="17161" extrusionOk="0">
                  <a:moveTo>
                    <a:pt x="1" y="0"/>
                  </a:moveTo>
                  <a:lnTo>
                    <a:pt x="3059" y="17161"/>
                  </a:lnTo>
                  <a:lnTo>
                    <a:pt x="6152" y="17161"/>
                  </a:lnTo>
                  <a:lnTo>
                    <a:pt x="1" y="0"/>
                  </a:lnTo>
                  <a:close/>
                </a:path>
              </a:pathLst>
            </a:custGeom>
            <a:solidFill>
              <a:schemeClr val="bg1">
                <a:lumMod val="50000"/>
                <a:alpha val="11980"/>
              </a:scheme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19" name="Google Shape;274;p18">
              <a:extLst>
                <a:ext uri="{FF2B5EF4-FFF2-40B4-BE49-F238E27FC236}">
                  <a16:creationId xmlns:a16="http://schemas.microsoft.com/office/drawing/2014/main" id="{FECA0F9E-40AB-A34F-D058-F2C1158EABB3}"/>
                </a:ext>
              </a:extLst>
            </p:cNvPr>
            <p:cNvSpPr/>
            <p:nvPr/>
          </p:nvSpPr>
          <p:spPr>
            <a:xfrm>
              <a:off x="1727176" y="2070540"/>
              <a:ext cx="1693357" cy="1094464"/>
            </a:xfrm>
            <a:custGeom>
              <a:avLst/>
              <a:gdLst/>
              <a:ahLst/>
              <a:cxnLst/>
              <a:rect l="l" t="t" r="r" b="b"/>
              <a:pathLst>
                <a:path w="31842" h="19234" extrusionOk="0">
                  <a:moveTo>
                    <a:pt x="1" y="0"/>
                  </a:moveTo>
                  <a:lnTo>
                    <a:pt x="1156" y="3262"/>
                  </a:lnTo>
                  <a:lnTo>
                    <a:pt x="1564" y="4418"/>
                  </a:lnTo>
                  <a:lnTo>
                    <a:pt x="6899" y="19233"/>
                  </a:lnTo>
                  <a:lnTo>
                    <a:pt x="31841" y="19233"/>
                  </a:lnTo>
                  <a:lnTo>
                    <a:pt x="26540" y="4418"/>
                  </a:lnTo>
                  <a:lnTo>
                    <a:pt x="26133" y="3262"/>
                  </a:lnTo>
                  <a:lnTo>
                    <a:pt x="25759" y="2277"/>
                  </a:lnTo>
                  <a:cubicBezTo>
                    <a:pt x="25283" y="917"/>
                    <a:pt x="23992" y="0"/>
                    <a:pt x="22531" y="0"/>
                  </a:cubicBezTo>
                  <a:close/>
                </a:path>
              </a:pathLst>
            </a:custGeom>
            <a:solidFill>
              <a:schemeClr val="tx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21" name="Google Shape;275;p18">
              <a:extLst>
                <a:ext uri="{FF2B5EF4-FFF2-40B4-BE49-F238E27FC236}">
                  <a16:creationId xmlns:a16="http://schemas.microsoft.com/office/drawing/2014/main" id="{0DEC94A3-E65A-561A-B7AD-52F63E6A669F}"/>
                </a:ext>
              </a:extLst>
            </p:cNvPr>
            <p:cNvSpPr/>
            <p:nvPr/>
          </p:nvSpPr>
          <p:spPr>
            <a:xfrm>
              <a:off x="1997037" y="2237290"/>
              <a:ext cx="1180117" cy="725167"/>
            </a:xfrm>
            <a:custGeom>
              <a:avLst/>
              <a:gdLst/>
              <a:ahLst/>
              <a:cxnLst/>
              <a:rect l="l" t="t" r="r" b="b"/>
              <a:pathLst>
                <a:path w="22191" h="12744" extrusionOk="0">
                  <a:moveTo>
                    <a:pt x="0" y="0"/>
                  </a:moveTo>
                  <a:lnTo>
                    <a:pt x="4452" y="12743"/>
                  </a:lnTo>
                  <a:lnTo>
                    <a:pt x="22190" y="12743"/>
                  </a:lnTo>
                  <a:lnTo>
                    <a:pt x="18078" y="1156"/>
                  </a:lnTo>
                  <a:lnTo>
                    <a:pt x="17705" y="0"/>
                  </a:lnTo>
                  <a:close/>
                </a:path>
              </a:pathLst>
            </a:custGeom>
            <a:solidFill>
              <a:schemeClr val="bg1"/>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dirty="0">
                <a:ln>
                  <a:noFill/>
                </a:ln>
                <a:solidFill>
                  <a:srgbClr val="1AB89B"/>
                </a:solidFill>
                <a:effectLst/>
                <a:uLnTx/>
                <a:uFillTx/>
                <a:cs typeface="+mn-ea"/>
                <a:sym typeface="+mn-lt"/>
              </a:endParaRPr>
            </a:p>
          </p:txBody>
        </p:sp>
        <p:sp>
          <p:nvSpPr>
            <p:cNvPr id="22" name="文本框 91">
              <a:extLst>
                <a:ext uri="{FF2B5EF4-FFF2-40B4-BE49-F238E27FC236}">
                  <a16:creationId xmlns:a16="http://schemas.microsoft.com/office/drawing/2014/main" id="{0633F9B2-716E-073C-6674-10BCF9A7D094}"/>
                </a:ext>
              </a:extLst>
            </p:cNvPr>
            <p:cNvSpPr txBox="1"/>
            <p:nvPr/>
          </p:nvSpPr>
          <p:spPr>
            <a:xfrm>
              <a:off x="1927098" y="2393125"/>
              <a:ext cx="1319996" cy="305594"/>
            </a:xfrm>
            <a:prstGeom prst="rect">
              <a:avLst/>
            </a:prstGeom>
            <a:noFill/>
          </p:spPr>
          <p:txBody>
            <a:bodyPr wrap="square" rtlCol="0">
              <a:spAutoFit/>
            </a:bodyPr>
            <a:lstStyle/>
            <a:p>
              <a:pPr algn="ctr"/>
              <a:r>
                <a:rPr lang="ar-SA" altLang="zh-CN" dirty="0">
                  <a:solidFill>
                    <a:schemeClr val="tx1">
                      <a:lumMod val="75000"/>
                      <a:lumOff val="25000"/>
                    </a:schemeClr>
                  </a:solidFill>
                  <a:cs typeface="+mn-ea"/>
                  <a:sym typeface="+mn-lt"/>
                </a:rPr>
                <a:t>2</a:t>
              </a:r>
              <a:endParaRPr lang="zh-CN" altLang="en-US" dirty="0">
                <a:solidFill>
                  <a:schemeClr val="tx1">
                    <a:lumMod val="75000"/>
                    <a:lumOff val="25000"/>
                  </a:schemeClr>
                </a:solidFill>
                <a:cs typeface="+mn-ea"/>
                <a:sym typeface="+mn-lt"/>
              </a:endParaRPr>
            </a:p>
          </p:txBody>
        </p:sp>
        <p:sp>
          <p:nvSpPr>
            <p:cNvPr id="23" name="文本框 92">
              <a:extLst>
                <a:ext uri="{FF2B5EF4-FFF2-40B4-BE49-F238E27FC236}">
                  <a16:creationId xmlns:a16="http://schemas.microsoft.com/office/drawing/2014/main" id="{521BCC89-DAA7-EBDB-DC45-813C4428FEB3}"/>
                </a:ext>
              </a:extLst>
            </p:cNvPr>
            <p:cNvSpPr txBox="1"/>
            <p:nvPr/>
          </p:nvSpPr>
          <p:spPr>
            <a:xfrm>
              <a:off x="3490472" y="2176241"/>
              <a:ext cx="4827263" cy="266387"/>
            </a:xfrm>
            <a:prstGeom prst="rect">
              <a:avLst/>
            </a:prstGeom>
            <a:noFill/>
          </p:spPr>
          <p:txBody>
            <a:bodyPr wrap="square">
              <a:spAutoFit/>
            </a:bodyPr>
            <a:lstStyle/>
            <a:p>
              <a:pPr>
                <a:lnSpc>
                  <a:spcPts val="2000"/>
                </a:lnSpc>
              </a:pPr>
              <a:endParaRPr lang="zh-CN" altLang="en-US" sz="1100" spc="100" dirty="0">
                <a:solidFill>
                  <a:schemeClr val="tx1">
                    <a:lumMod val="50000"/>
                    <a:lumOff val="50000"/>
                  </a:schemeClr>
                </a:solidFill>
                <a:cs typeface="+mn-ea"/>
                <a:sym typeface="+mn-lt"/>
              </a:endParaRPr>
            </a:p>
          </p:txBody>
        </p:sp>
      </p:grpSp>
      <p:grpSp>
        <p:nvGrpSpPr>
          <p:cNvPr id="24" name="组合 95">
            <a:extLst>
              <a:ext uri="{FF2B5EF4-FFF2-40B4-BE49-F238E27FC236}">
                <a16:creationId xmlns:a16="http://schemas.microsoft.com/office/drawing/2014/main" id="{EE743397-A1BB-1A69-9B11-F2A99E993BCF}"/>
              </a:ext>
            </a:extLst>
          </p:cNvPr>
          <p:cNvGrpSpPr/>
          <p:nvPr/>
        </p:nvGrpSpPr>
        <p:grpSpPr>
          <a:xfrm>
            <a:off x="1200351" y="5266785"/>
            <a:ext cx="10821751" cy="1143151"/>
            <a:chOff x="1222074" y="2065161"/>
            <a:chExt cx="8016607" cy="1099843"/>
          </a:xfrm>
        </p:grpSpPr>
        <p:sp>
          <p:nvSpPr>
            <p:cNvPr id="26" name="Google Shape;268;p18">
              <a:extLst>
                <a:ext uri="{FF2B5EF4-FFF2-40B4-BE49-F238E27FC236}">
                  <a16:creationId xmlns:a16="http://schemas.microsoft.com/office/drawing/2014/main" id="{8B2FD03D-2DEF-C2F6-FB7F-AB4E70CC0384}"/>
                </a:ext>
              </a:extLst>
            </p:cNvPr>
            <p:cNvSpPr/>
            <p:nvPr/>
          </p:nvSpPr>
          <p:spPr>
            <a:xfrm>
              <a:off x="1731330" y="2065161"/>
              <a:ext cx="1420491" cy="1051901"/>
            </a:xfrm>
            <a:custGeom>
              <a:avLst/>
              <a:gdLst/>
              <a:ahLst/>
              <a:cxnLst/>
              <a:rect l="l" t="t" r="r" b="b"/>
              <a:pathLst>
                <a:path w="26711" h="18486" extrusionOk="0">
                  <a:moveTo>
                    <a:pt x="1" y="0"/>
                  </a:moveTo>
                  <a:lnTo>
                    <a:pt x="1768" y="18486"/>
                  </a:lnTo>
                  <a:lnTo>
                    <a:pt x="26710" y="18486"/>
                  </a:lnTo>
                  <a:lnTo>
                    <a:pt x="25181" y="2175"/>
                  </a:lnTo>
                  <a:cubicBezTo>
                    <a:pt x="25045" y="951"/>
                    <a:pt x="23992" y="0"/>
                    <a:pt x="22768" y="0"/>
                  </a:cubicBezTo>
                  <a:close/>
                </a:path>
              </a:pathLst>
            </a:custGeom>
            <a:solidFill>
              <a:srgbClr val="178A9E"/>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27" name="Google Shape;270;p18">
              <a:extLst>
                <a:ext uri="{FF2B5EF4-FFF2-40B4-BE49-F238E27FC236}">
                  <a16:creationId xmlns:a16="http://schemas.microsoft.com/office/drawing/2014/main" id="{3DE65A5B-FE04-417D-DF67-9CBA3654211F}"/>
                </a:ext>
              </a:extLst>
            </p:cNvPr>
            <p:cNvSpPr/>
            <p:nvPr/>
          </p:nvSpPr>
          <p:spPr>
            <a:xfrm>
              <a:off x="1222074" y="2147657"/>
              <a:ext cx="8016607" cy="916647"/>
            </a:xfrm>
            <a:prstGeom prst="roundRect">
              <a:avLst>
                <a:gd name="adj" fmla="val 50000"/>
              </a:avLst>
            </a:prstGeom>
            <a:solidFill>
              <a:srgbClr val="FFFFFF"/>
            </a:solidFill>
            <a:ln w="9525" cap="flat" cmpd="sng">
              <a:solidFill>
                <a:srgbClr val="04738C"/>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28" name="Google Shape;273;p18">
              <a:extLst>
                <a:ext uri="{FF2B5EF4-FFF2-40B4-BE49-F238E27FC236}">
                  <a16:creationId xmlns:a16="http://schemas.microsoft.com/office/drawing/2014/main" id="{B575BE8B-829C-8BAB-1487-97F76CC2DE6A}"/>
                </a:ext>
              </a:extLst>
            </p:cNvPr>
            <p:cNvSpPr/>
            <p:nvPr/>
          </p:nvSpPr>
          <p:spPr>
            <a:xfrm>
              <a:off x="1731329" y="2065163"/>
              <a:ext cx="327163" cy="976506"/>
            </a:xfrm>
            <a:custGeom>
              <a:avLst/>
              <a:gdLst/>
              <a:ahLst/>
              <a:cxnLst/>
              <a:rect l="l" t="t" r="r" b="b"/>
              <a:pathLst>
                <a:path w="6152" h="17161" extrusionOk="0">
                  <a:moveTo>
                    <a:pt x="1" y="0"/>
                  </a:moveTo>
                  <a:lnTo>
                    <a:pt x="3059" y="17161"/>
                  </a:lnTo>
                  <a:lnTo>
                    <a:pt x="6152" y="17161"/>
                  </a:lnTo>
                  <a:lnTo>
                    <a:pt x="1" y="0"/>
                  </a:lnTo>
                  <a:close/>
                </a:path>
              </a:pathLst>
            </a:custGeom>
            <a:solidFill>
              <a:schemeClr val="bg1">
                <a:lumMod val="50000"/>
                <a:alpha val="11980"/>
              </a:scheme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29" name="Google Shape;274;p18">
              <a:extLst>
                <a:ext uri="{FF2B5EF4-FFF2-40B4-BE49-F238E27FC236}">
                  <a16:creationId xmlns:a16="http://schemas.microsoft.com/office/drawing/2014/main" id="{83532D64-B904-E976-AB14-C171C1DF0B3C}"/>
                </a:ext>
              </a:extLst>
            </p:cNvPr>
            <p:cNvSpPr/>
            <p:nvPr/>
          </p:nvSpPr>
          <p:spPr>
            <a:xfrm>
              <a:off x="1727176" y="2070540"/>
              <a:ext cx="1693357" cy="1094464"/>
            </a:xfrm>
            <a:custGeom>
              <a:avLst/>
              <a:gdLst/>
              <a:ahLst/>
              <a:cxnLst/>
              <a:rect l="l" t="t" r="r" b="b"/>
              <a:pathLst>
                <a:path w="31842" h="19234" extrusionOk="0">
                  <a:moveTo>
                    <a:pt x="1" y="0"/>
                  </a:moveTo>
                  <a:lnTo>
                    <a:pt x="1156" y="3262"/>
                  </a:lnTo>
                  <a:lnTo>
                    <a:pt x="1564" y="4418"/>
                  </a:lnTo>
                  <a:lnTo>
                    <a:pt x="6899" y="19233"/>
                  </a:lnTo>
                  <a:lnTo>
                    <a:pt x="31841" y="19233"/>
                  </a:lnTo>
                  <a:lnTo>
                    <a:pt x="26540" y="4418"/>
                  </a:lnTo>
                  <a:lnTo>
                    <a:pt x="26133" y="3262"/>
                  </a:lnTo>
                  <a:lnTo>
                    <a:pt x="25759" y="2277"/>
                  </a:lnTo>
                  <a:cubicBezTo>
                    <a:pt x="25283" y="917"/>
                    <a:pt x="23992" y="0"/>
                    <a:pt x="22531" y="0"/>
                  </a:cubicBezTo>
                  <a:close/>
                </a:path>
              </a:pathLst>
            </a:custGeom>
            <a:solidFill>
              <a:srgbClr val="1CAAC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cs typeface="+mn-ea"/>
                <a:sym typeface="+mn-lt"/>
              </a:endParaRPr>
            </a:p>
          </p:txBody>
        </p:sp>
        <p:sp>
          <p:nvSpPr>
            <p:cNvPr id="30" name="Google Shape;275;p18">
              <a:extLst>
                <a:ext uri="{FF2B5EF4-FFF2-40B4-BE49-F238E27FC236}">
                  <a16:creationId xmlns:a16="http://schemas.microsoft.com/office/drawing/2014/main" id="{98328F0D-824C-E5A2-E519-68F6C5EF05A7}"/>
                </a:ext>
              </a:extLst>
            </p:cNvPr>
            <p:cNvSpPr/>
            <p:nvPr/>
          </p:nvSpPr>
          <p:spPr>
            <a:xfrm>
              <a:off x="1997037" y="2237290"/>
              <a:ext cx="1180117" cy="725167"/>
            </a:xfrm>
            <a:custGeom>
              <a:avLst/>
              <a:gdLst/>
              <a:ahLst/>
              <a:cxnLst/>
              <a:rect l="l" t="t" r="r" b="b"/>
              <a:pathLst>
                <a:path w="22191" h="12744" extrusionOk="0">
                  <a:moveTo>
                    <a:pt x="0" y="0"/>
                  </a:moveTo>
                  <a:lnTo>
                    <a:pt x="4452" y="12743"/>
                  </a:lnTo>
                  <a:lnTo>
                    <a:pt x="22190" y="12743"/>
                  </a:lnTo>
                  <a:lnTo>
                    <a:pt x="18078" y="1156"/>
                  </a:lnTo>
                  <a:lnTo>
                    <a:pt x="17705" y="0"/>
                  </a:lnTo>
                  <a:close/>
                </a:path>
              </a:pathLst>
            </a:custGeom>
            <a:solidFill>
              <a:schemeClr val="bg1"/>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dirty="0">
                <a:ln>
                  <a:noFill/>
                </a:ln>
                <a:solidFill>
                  <a:srgbClr val="1AB89B"/>
                </a:solidFill>
                <a:effectLst/>
                <a:uLnTx/>
                <a:uFillTx/>
                <a:cs typeface="+mn-ea"/>
                <a:sym typeface="+mn-lt"/>
              </a:endParaRPr>
            </a:p>
          </p:txBody>
        </p:sp>
        <p:sp>
          <p:nvSpPr>
            <p:cNvPr id="31" name="文本框 101">
              <a:extLst>
                <a:ext uri="{FF2B5EF4-FFF2-40B4-BE49-F238E27FC236}">
                  <a16:creationId xmlns:a16="http://schemas.microsoft.com/office/drawing/2014/main" id="{574C756E-67B1-2384-8894-9C839C3186A9}"/>
                </a:ext>
              </a:extLst>
            </p:cNvPr>
            <p:cNvSpPr txBox="1"/>
            <p:nvPr/>
          </p:nvSpPr>
          <p:spPr>
            <a:xfrm>
              <a:off x="1927098" y="2393125"/>
              <a:ext cx="1319996" cy="328382"/>
            </a:xfrm>
            <a:prstGeom prst="rect">
              <a:avLst/>
            </a:prstGeom>
            <a:noFill/>
          </p:spPr>
          <p:txBody>
            <a:bodyPr wrap="square" rtlCol="0">
              <a:spAutoFit/>
            </a:bodyPr>
            <a:lstStyle/>
            <a:p>
              <a:pPr algn="ctr"/>
              <a:r>
                <a:rPr lang="ar-SA" altLang="zh-CN" dirty="0">
                  <a:solidFill>
                    <a:schemeClr val="tx1">
                      <a:lumMod val="75000"/>
                      <a:lumOff val="25000"/>
                    </a:schemeClr>
                  </a:solidFill>
                  <a:cs typeface="+mn-ea"/>
                  <a:sym typeface="+mn-lt"/>
                </a:rPr>
                <a:t>3</a:t>
              </a:r>
              <a:endParaRPr lang="zh-CN" altLang="en-US" dirty="0">
                <a:solidFill>
                  <a:schemeClr val="tx1">
                    <a:lumMod val="75000"/>
                    <a:lumOff val="25000"/>
                  </a:schemeClr>
                </a:solidFill>
                <a:cs typeface="+mn-ea"/>
                <a:sym typeface="+mn-lt"/>
              </a:endParaRPr>
            </a:p>
          </p:txBody>
        </p:sp>
        <p:sp>
          <p:nvSpPr>
            <p:cNvPr id="32" name="文本框 102">
              <a:extLst>
                <a:ext uri="{FF2B5EF4-FFF2-40B4-BE49-F238E27FC236}">
                  <a16:creationId xmlns:a16="http://schemas.microsoft.com/office/drawing/2014/main" id="{EE58787E-A0EE-DA35-45E2-55FE1C47EABD}"/>
                </a:ext>
              </a:extLst>
            </p:cNvPr>
            <p:cNvSpPr txBox="1"/>
            <p:nvPr/>
          </p:nvSpPr>
          <p:spPr>
            <a:xfrm>
              <a:off x="3490472" y="2176241"/>
              <a:ext cx="4827263" cy="321948"/>
            </a:xfrm>
            <a:prstGeom prst="rect">
              <a:avLst/>
            </a:prstGeom>
            <a:noFill/>
          </p:spPr>
          <p:txBody>
            <a:bodyPr wrap="square">
              <a:spAutoFit/>
            </a:bodyPr>
            <a:lstStyle/>
            <a:p>
              <a:pPr>
                <a:lnSpc>
                  <a:spcPts val="2000"/>
                </a:lnSpc>
              </a:pPr>
              <a:endParaRPr lang="zh-CN" altLang="en-US" sz="1100" spc="100" dirty="0">
                <a:solidFill>
                  <a:schemeClr val="tx1">
                    <a:lumMod val="50000"/>
                    <a:lumOff val="50000"/>
                  </a:schemeClr>
                </a:solidFill>
                <a:cs typeface="+mn-ea"/>
                <a:sym typeface="+mn-lt"/>
              </a:endParaRPr>
            </a:p>
          </p:txBody>
        </p:sp>
      </p:grpSp>
      <p:sp>
        <p:nvSpPr>
          <p:cNvPr id="34" name="TextBox 33">
            <a:extLst>
              <a:ext uri="{FF2B5EF4-FFF2-40B4-BE49-F238E27FC236}">
                <a16:creationId xmlns:a16="http://schemas.microsoft.com/office/drawing/2014/main" id="{E21B03FD-B069-4FEC-0081-CCA8131A145E}"/>
              </a:ext>
            </a:extLst>
          </p:cNvPr>
          <p:cNvSpPr txBox="1"/>
          <p:nvPr/>
        </p:nvSpPr>
        <p:spPr>
          <a:xfrm>
            <a:off x="3861790" y="2762246"/>
            <a:ext cx="7629922" cy="646331"/>
          </a:xfrm>
          <a:prstGeom prst="rect">
            <a:avLst/>
          </a:prstGeom>
          <a:noFill/>
        </p:spPr>
        <p:txBody>
          <a:bodyPr wrap="square">
            <a:spAutoFit/>
          </a:bodyPr>
          <a:lstStyle/>
          <a:p>
            <a:r>
              <a:rPr lang="ar-SA" sz="1800" dirty="0">
                <a:effectLst/>
                <a:latin typeface="Calibri" panose="020F0502020204030204" pitchFamily="34" charset="0"/>
                <a:ea typeface="Calibri" panose="020F0502020204030204" pitchFamily="34" charset="0"/>
                <a:cs typeface="Arial" panose="020B0604020202020204" pitchFamily="34" charset="0"/>
              </a:rPr>
              <a:t>من الضروري دمج استخدام التكنولوجيا في المناهج الدراسية كأداة تدعم  التعلم داخل الفصول الدراسية ، وتهيئ فرصا تمتد خارج المجتمعات المحلية  الاخذ بالاعتبار التطور المتسارع للتقنيات الناشئة</a:t>
            </a:r>
            <a:endParaRPr lang="en-GB" dirty="0"/>
          </a:p>
        </p:txBody>
      </p:sp>
      <p:sp>
        <p:nvSpPr>
          <p:cNvPr id="36" name="TextBox 35">
            <a:extLst>
              <a:ext uri="{FF2B5EF4-FFF2-40B4-BE49-F238E27FC236}">
                <a16:creationId xmlns:a16="http://schemas.microsoft.com/office/drawing/2014/main" id="{7BBEBA04-09B2-EFB4-452A-BF0518DA60D1}"/>
              </a:ext>
            </a:extLst>
          </p:cNvPr>
          <p:cNvSpPr txBox="1"/>
          <p:nvPr/>
        </p:nvSpPr>
        <p:spPr>
          <a:xfrm>
            <a:off x="3995379" y="4129234"/>
            <a:ext cx="7629922" cy="646331"/>
          </a:xfrm>
          <a:prstGeom prst="rect">
            <a:avLst/>
          </a:prstGeom>
          <a:noFill/>
        </p:spPr>
        <p:txBody>
          <a:bodyPr wrap="square">
            <a:spAutoFit/>
          </a:bodyPr>
          <a:lstStyle/>
          <a:p>
            <a:r>
              <a:rPr lang="ar-SA" sz="1800" dirty="0">
                <a:effectLst/>
                <a:latin typeface="Calibri" panose="020F0502020204030204" pitchFamily="34" charset="0"/>
                <a:ea typeface="Calibri" panose="020F0502020204030204" pitchFamily="34" charset="0"/>
                <a:cs typeface="Arial" panose="020B0604020202020204" pitchFamily="34" charset="0"/>
              </a:rPr>
              <a:t>على جميع  أصحاب المصلحة في المجتمع العالمي، من الحكومات، ورجال الأعمال، والأكاديميين/ والمجتمع المدني يحملون على عاتقهم مسؤولية العمل المشترك لإدراك التوجهات الناشئة </a:t>
            </a:r>
            <a:endParaRPr lang="en-GB" dirty="0"/>
          </a:p>
        </p:txBody>
      </p:sp>
      <p:sp>
        <p:nvSpPr>
          <p:cNvPr id="38" name="TextBox 37">
            <a:extLst>
              <a:ext uri="{FF2B5EF4-FFF2-40B4-BE49-F238E27FC236}">
                <a16:creationId xmlns:a16="http://schemas.microsoft.com/office/drawing/2014/main" id="{7F4FCF80-BD94-5E62-F820-CD17B0D1E13F}"/>
              </a:ext>
            </a:extLst>
          </p:cNvPr>
          <p:cNvSpPr txBox="1"/>
          <p:nvPr/>
        </p:nvSpPr>
        <p:spPr>
          <a:xfrm>
            <a:off x="3978969" y="5513681"/>
            <a:ext cx="7629922" cy="681128"/>
          </a:xfrm>
          <a:prstGeom prst="rect">
            <a:avLst/>
          </a:prstGeom>
          <a:noFill/>
        </p:spPr>
        <p:txBody>
          <a:bodyPr wrap="square">
            <a:spAutoFit/>
          </a:bodyPr>
          <a:lstStyle/>
          <a:p>
            <a:pPr algn="r" rtl="1">
              <a:lnSpc>
                <a:spcPct val="107000"/>
              </a:lnSpc>
              <a:spcAft>
                <a:spcPts val="800"/>
              </a:spcAft>
            </a:pPr>
            <a:r>
              <a:rPr lang="ar-SA" sz="1800" kern="100" dirty="0">
                <a:effectLst/>
                <a:latin typeface="Calibri" panose="020F0502020204030204" pitchFamily="34" charset="0"/>
                <a:ea typeface="Calibri" panose="020F0502020204030204" pitchFamily="34" charset="0"/>
                <a:cs typeface="Arial" panose="020B0604020202020204" pitchFamily="34" charset="0"/>
              </a:rPr>
              <a:t>إيفاء مهنة التدريس تقديرا كبيرا وذلك من خلال دفع رواتب أعلى. مما يزيد من نسبة استبقاء المعلمين، وتقديم التطوير المهني، ورفع مكانة التدريس . </a:t>
            </a:r>
            <a:endParaRPr lang="en-GB" sz="1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38924106"/>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a:extLst>
              <a:ext uri="{FF2B5EF4-FFF2-40B4-BE49-F238E27FC236}">
                <a16:creationId xmlns:a16="http://schemas.microsoft.com/office/drawing/2014/main" id="{D37F7F73-E81C-4235-999F-94470CDA246A}"/>
              </a:ext>
            </a:extLst>
          </p:cNvPr>
          <p:cNvSpPr/>
          <p:nvPr/>
        </p:nvSpPr>
        <p:spPr>
          <a:xfrm rot="2758179" flipH="1">
            <a:off x="4452809" y="-3557614"/>
            <a:ext cx="4109247" cy="4268979"/>
          </a:xfrm>
          <a:prstGeom prst="roundRect">
            <a:avLst>
              <a:gd name="adj" fmla="val 25330"/>
            </a:avLst>
          </a:prstGeom>
          <a:solidFill>
            <a:srgbClr val="178A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矩形: 圆角 24">
            <a:extLst>
              <a:ext uri="{FF2B5EF4-FFF2-40B4-BE49-F238E27FC236}">
                <a16:creationId xmlns:a16="http://schemas.microsoft.com/office/drawing/2014/main" id="{0E599ADE-BBED-4D73-9F80-66EFC496C559}"/>
              </a:ext>
            </a:extLst>
          </p:cNvPr>
          <p:cNvSpPr/>
          <p:nvPr/>
        </p:nvSpPr>
        <p:spPr>
          <a:xfrm rot="2758179" flipH="1">
            <a:off x="5846089" y="6332946"/>
            <a:ext cx="5265703" cy="5238380"/>
          </a:xfrm>
          <a:prstGeom prst="roundRect">
            <a:avLst>
              <a:gd name="adj" fmla="val 25330"/>
            </a:avLst>
          </a:prstGeom>
          <a:solidFill>
            <a:srgbClr val="178A9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 name="مربع نص 2"/>
          <p:cNvSpPr txBox="1"/>
          <p:nvPr/>
        </p:nvSpPr>
        <p:spPr>
          <a:xfrm>
            <a:off x="2658140" y="2644170"/>
            <a:ext cx="7862252" cy="1569660"/>
          </a:xfrm>
          <a:prstGeom prst="rect">
            <a:avLst/>
          </a:prstGeom>
          <a:noFill/>
        </p:spPr>
        <p:txBody>
          <a:bodyPr wrap="square" rtlCol="1">
            <a:spAutoFit/>
          </a:bodyPr>
          <a:lstStyle/>
          <a:p>
            <a:pPr algn="ctr"/>
            <a:r>
              <a:rPr lang="ar-SA" sz="3200" dirty="0"/>
              <a:t>لا يمكن وقف المسيرة التكنولوجية فستتغير المدارس أينما كانت  سواء كنا راغبين في ذلك أم لا، تغيرا تاريخيا. وليس هناك مجال للعودة إلى الوراء</a:t>
            </a:r>
          </a:p>
        </p:txBody>
      </p:sp>
      <p:grpSp>
        <p:nvGrpSpPr>
          <p:cNvPr id="137" name="组合 3">
            <a:extLst>
              <a:ext uri="{FF2B5EF4-FFF2-40B4-BE49-F238E27FC236}">
                <a16:creationId xmlns:a16="http://schemas.microsoft.com/office/drawing/2014/main" id="{50A05CF2-0ABA-4841-96BC-0E127A70AF62}"/>
              </a:ext>
            </a:extLst>
          </p:cNvPr>
          <p:cNvGrpSpPr/>
          <p:nvPr/>
        </p:nvGrpSpPr>
        <p:grpSpPr>
          <a:xfrm rot="5400000">
            <a:off x="11651651" y="1651218"/>
            <a:ext cx="872730" cy="845741"/>
            <a:chOff x="807653" y="-3212006"/>
            <a:chExt cx="7108899" cy="6889060"/>
          </a:xfrm>
        </p:grpSpPr>
        <p:sp>
          <p:nvSpPr>
            <p:cNvPr id="138"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139"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spTree>
    <p:extLst>
      <p:ext uri="{BB962C8B-B14F-4D97-AF65-F5344CB8AC3E}">
        <p14:creationId xmlns:p14="http://schemas.microsoft.com/office/powerpoint/2010/main" val="1987565234"/>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a:extLst>
              <a:ext uri="{FF2B5EF4-FFF2-40B4-BE49-F238E27FC236}">
                <a16:creationId xmlns:a16="http://schemas.microsoft.com/office/drawing/2014/main" id="{D37F7F73-E81C-4235-999F-94470CDA246A}"/>
              </a:ext>
            </a:extLst>
          </p:cNvPr>
          <p:cNvSpPr/>
          <p:nvPr/>
        </p:nvSpPr>
        <p:spPr>
          <a:xfrm rot="2758179" flipH="1">
            <a:off x="4452809" y="-3557614"/>
            <a:ext cx="4109247" cy="4268979"/>
          </a:xfrm>
          <a:prstGeom prst="roundRect">
            <a:avLst>
              <a:gd name="adj" fmla="val 25330"/>
            </a:avLst>
          </a:prstGeom>
          <a:solidFill>
            <a:srgbClr val="178A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矩形: 圆角 24">
            <a:extLst>
              <a:ext uri="{FF2B5EF4-FFF2-40B4-BE49-F238E27FC236}">
                <a16:creationId xmlns:a16="http://schemas.microsoft.com/office/drawing/2014/main" id="{0E599ADE-BBED-4D73-9F80-66EFC496C559}"/>
              </a:ext>
            </a:extLst>
          </p:cNvPr>
          <p:cNvSpPr/>
          <p:nvPr/>
        </p:nvSpPr>
        <p:spPr>
          <a:xfrm rot="2758179" flipH="1">
            <a:off x="5846089" y="6332946"/>
            <a:ext cx="5265703" cy="5238380"/>
          </a:xfrm>
          <a:prstGeom prst="roundRect">
            <a:avLst>
              <a:gd name="adj" fmla="val 25330"/>
            </a:avLst>
          </a:prstGeom>
          <a:solidFill>
            <a:srgbClr val="178A9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 name="مربع نص 2"/>
          <p:cNvSpPr txBox="1"/>
          <p:nvPr/>
        </p:nvSpPr>
        <p:spPr>
          <a:xfrm>
            <a:off x="3296093" y="2844225"/>
            <a:ext cx="6054717" cy="584775"/>
          </a:xfrm>
          <a:prstGeom prst="rect">
            <a:avLst/>
          </a:prstGeom>
          <a:noFill/>
        </p:spPr>
        <p:txBody>
          <a:bodyPr wrap="square" rtlCol="1">
            <a:spAutoFit/>
          </a:bodyPr>
          <a:lstStyle/>
          <a:p>
            <a:pPr algn="ctr"/>
            <a:r>
              <a:rPr lang="ar-SA" sz="3200" dirty="0"/>
              <a:t>الشكر الجزيل لحسن استماعكم </a:t>
            </a:r>
          </a:p>
        </p:txBody>
      </p:sp>
      <p:grpSp>
        <p:nvGrpSpPr>
          <p:cNvPr id="137" name="组合 3">
            <a:extLst>
              <a:ext uri="{FF2B5EF4-FFF2-40B4-BE49-F238E27FC236}">
                <a16:creationId xmlns:a16="http://schemas.microsoft.com/office/drawing/2014/main" id="{50A05CF2-0ABA-4841-96BC-0E127A70AF62}"/>
              </a:ext>
            </a:extLst>
          </p:cNvPr>
          <p:cNvGrpSpPr/>
          <p:nvPr/>
        </p:nvGrpSpPr>
        <p:grpSpPr>
          <a:xfrm rot="5400000">
            <a:off x="11651651" y="1651218"/>
            <a:ext cx="872730" cy="845741"/>
            <a:chOff x="807653" y="-3212006"/>
            <a:chExt cx="7108899" cy="6889060"/>
          </a:xfrm>
        </p:grpSpPr>
        <p:sp>
          <p:nvSpPr>
            <p:cNvPr id="138"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139"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spTree>
    <p:extLst>
      <p:ext uri="{BB962C8B-B14F-4D97-AF65-F5344CB8AC3E}">
        <p14:creationId xmlns:p14="http://schemas.microsoft.com/office/powerpoint/2010/main" val="2877775963"/>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a:extLst>
              <a:ext uri="{FF2B5EF4-FFF2-40B4-BE49-F238E27FC236}">
                <a16:creationId xmlns:a16="http://schemas.microsoft.com/office/drawing/2014/main" id="{D37F7F73-E81C-4235-999F-94470CDA246A}"/>
              </a:ext>
            </a:extLst>
          </p:cNvPr>
          <p:cNvSpPr/>
          <p:nvPr/>
        </p:nvSpPr>
        <p:spPr>
          <a:xfrm rot="2758179" flipH="1">
            <a:off x="4452809" y="-3557614"/>
            <a:ext cx="4109247" cy="4268979"/>
          </a:xfrm>
          <a:prstGeom prst="roundRect">
            <a:avLst>
              <a:gd name="adj" fmla="val 25330"/>
            </a:avLst>
          </a:prstGeom>
          <a:solidFill>
            <a:srgbClr val="178A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矩形: 圆角 24">
            <a:extLst>
              <a:ext uri="{FF2B5EF4-FFF2-40B4-BE49-F238E27FC236}">
                <a16:creationId xmlns:a16="http://schemas.microsoft.com/office/drawing/2014/main" id="{0E599ADE-BBED-4D73-9F80-66EFC496C559}"/>
              </a:ext>
            </a:extLst>
          </p:cNvPr>
          <p:cNvSpPr/>
          <p:nvPr/>
        </p:nvSpPr>
        <p:spPr>
          <a:xfrm rot="2758179" flipH="1">
            <a:off x="5846089" y="6332946"/>
            <a:ext cx="5265703" cy="5238380"/>
          </a:xfrm>
          <a:prstGeom prst="roundRect">
            <a:avLst>
              <a:gd name="adj" fmla="val 25330"/>
            </a:avLst>
          </a:prstGeom>
          <a:solidFill>
            <a:srgbClr val="178A9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 name="مربع نص 2"/>
          <p:cNvSpPr txBox="1"/>
          <p:nvPr/>
        </p:nvSpPr>
        <p:spPr>
          <a:xfrm>
            <a:off x="2326641" y="1640878"/>
            <a:ext cx="8863130" cy="1102033"/>
          </a:xfrm>
          <a:prstGeom prst="rect">
            <a:avLst/>
          </a:prstGeom>
          <a:noFill/>
        </p:spPr>
        <p:txBody>
          <a:bodyPr wrap="square" rtlCol="1">
            <a:spAutoFit/>
          </a:bodyPr>
          <a:lstStyle/>
          <a:p>
            <a:pPr algn="r">
              <a:lnSpc>
                <a:spcPct val="107000"/>
              </a:lnSpc>
              <a:spcAft>
                <a:spcPts val="800"/>
              </a:spcAft>
            </a:pPr>
            <a:r>
              <a:rPr lang="ar-SA" sz="2000" b="1" kern="100" dirty="0">
                <a:effectLst/>
                <a:latin typeface="Calibri" panose="020F0502020204030204" pitchFamily="34" charset="0"/>
                <a:ea typeface="Calibri" panose="020F0502020204030204" pitchFamily="34" charset="0"/>
                <a:cs typeface="Arial" panose="020B0604020202020204" pitchFamily="34" charset="0"/>
              </a:rPr>
              <a:t>المراجع</a:t>
            </a:r>
            <a:r>
              <a:rPr lang="ar-SA" sz="1800" kern="100" dirty="0">
                <a:effectLst/>
                <a:latin typeface="Calibri" panose="020F0502020204030204" pitchFamily="34" charset="0"/>
                <a:ea typeface="Calibri" panose="020F0502020204030204" pitchFamily="34" charset="0"/>
                <a:cs typeface="Arial" panose="020B0604020202020204" pitchFamily="34" charset="0"/>
              </a:rPr>
              <a:t>:</a:t>
            </a:r>
          </a:p>
          <a:p>
            <a:pPr algn="r">
              <a:lnSpc>
                <a:spcPct val="107000"/>
              </a:lnSpc>
              <a:spcAft>
                <a:spcPts val="800"/>
              </a:spcAft>
            </a:pPr>
            <a:r>
              <a:rPr lang="ar-SA" sz="1800" kern="100" dirty="0" err="1">
                <a:effectLst/>
                <a:latin typeface="Calibri" panose="020F0502020204030204" pitchFamily="34" charset="0"/>
                <a:ea typeface="Calibri" panose="020F0502020204030204" pitchFamily="34" charset="0"/>
                <a:cs typeface="Arial" panose="020B0604020202020204" pitchFamily="34" charset="0"/>
              </a:rPr>
              <a:t>دوسيت</a:t>
            </a:r>
            <a:r>
              <a:rPr lang="ar-SA" sz="1800" kern="100" dirty="0">
                <a:effectLst/>
                <a:latin typeface="Calibri" panose="020F0502020204030204" pitchFamily="34" charset="0"/>
                <a:ea typeface="Calibri" panose="020F0502020204030204" pitchFamily="34" charset="0"/>
                <a:cs typeface="Arial" panose="020B0604020202020204" pitchFamily="34" charset="0"/>
              </a:rPr>
              <a:t> وآخرون. (2022). </a:t>
            </a:r>
            <a:r>
              <a:rPr lang="ar-SA" sz="1800" i="1" kern="100" dirty="0">
                <a:effectLst/>
                <a:latin typeface="Calibri" panose="020F0502020204030204" pitchFamily="34" charset="0"/>
                <a:ea typeface="Calibri" panose="020F0502020204030204" pitchFamily="34" charset="0"/>
                <a:cs typeface="Arial" panose="020B0604020202020204" pitchFamily="34" charset="0"/>
              </a:rPr>
              <a:t>التدريس في الثورة الصناعية الرابعة على أعتاب التغيير. الرياض</a:t>
            </a:r>
            <a:r>
              <a:rPr lang="ar-SA" sz="1800" kern="100" dirty="0">
                <a:effectLst/>
                <a:latin typeface="Calibri" panose="020F0502020204030204" pitchFamily="34" charset="0"/>
                <a:ea typeface="Calibri" panose="020F0502020204030204" pitchFamily="34" charset="0"/>
                <a:cs typeface="Arial" panose="020B0604020202020204" pitchFamily="34" charset="0"/>
              </a:rPr>
              <a:t>، المملكة العربية السعودية: مكتب التربية العربي لدول الخليج.</a:t>
            </a: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p:txBody>
      </p:sp>
      <p:grpSp>
        <p:nvGrpSpPr>
          <p:cNvPr id="137" name="组合 3">
            <a:extLst>
              <a:ext uri="{FF2B5EF4-FFF2-40B4-BE49-F238E27FC236}">
                <a16:creationId xmlns:a16="http://schemas.microsoft.com/office/drawing/2014/main" id="{50A05CF2-0ABA-4841-96BC-0E127A70AF62}"/>
              </a:ext>
            </a:extLst>
          </p:cNvPr>
          <p:cNvGrpSpPr/>
          <p:nvPr/>
        </p:nvGrpSpPr>
        <p:grpSpPr>
          <a:xfrm rot="5400000">
            <a:off x="11651651" y="1651218"/>
            <a:ext cx="872730" cy="845741"/>
            <a:chOff x="807653" y="-3212006"/>
            <a:chExt cx="7108899" cy="6889060"/>
          </a:xfrm>
        </p:grpSpPr>
        <p:sp>
          <p:nvSpPr>
            <p:cNvPr id="138" name="任意多边形: 形状 51">
              <a:extLst>
                <a:ext uri="{FF2B5EF4-FFF2-40B4-BE49-F238E27FC236}">
                  <a16:creationId xmlns:a16="http://schemas.microsoft.com/office/drawing/2014/main" id="{510E5F47-1CB5-4F2E-9CC3-A79ED4043C28}"/>
                </a:ext>
              </a:extLst>
            </p:cNvPr>
            <p:cNvSpPr/>
            <p:nvPr/>
          </p:nvSpPr>
          <p:spPr>
            <a:xfrm rot="8158179" flipH="1">
              <a:off x="807653" y="-3212006"/>
              <a:ext cx="1670262" cy="6889060"/>
            </a:xfrm>
            <a:custGeom>
              <a:avLst/>
              <a:gdLst>
                <a:gd name="connsiteX0" fmla="*/ 1795678 w 1795678"/>
                <a:gd name="connsiteY0" fmla="*/ 1518181 h 7406344"/>
                <a:gd name="connsiteX1" fmla="*/ 293380 w 1795678"/>
                <a:gd name="connsiteY1" fmla="*/ 0 h 7406344"/>
                <a:gd name="connsiteX2" fmla="*/ 285085 w 1795678"/>
                <a:gd name="connsiteY2" fmla="*/ 7539 h 7406344"/>
                <a:gd name="connsiteX3" fmla="*/ 0 w 1795678"/>
                <a:gd name="connsiteY3" fmla="*/ 695795 h 7406344"/>
                <a:gd name="connsiteX4" fmla="*/ 0 w 1795678"/>
                <a:gd name="connsiteY4" fmla="*/ 7397059 h 7406344"/>
                <a:gd name="connsiteX5" fmla="*/ 1765495 w 1795678"/>
                <a:gd name="connsiteY5" fmla="*/ 7406344 h 7406344"/>
                <a:gd name="connsiteX6" fmla="*/ 1781089 w 1795678"/>
                <a:gd name="connsiteY6" fmla="*/ 4440765 h 7406344"/>
                <a:gd name="connsiteX7" fmla="*/ 1780314 w 1795678"/>
                <a:gd name="connsiteY7" fmla="*/ 4439980 h 7406344"/>
                <a:gd name="connsiteX8" fmla="*/ 1795678 w 1795678"/>
                <a:gd name="connsiteY8" fmla="*/ 1518181 h 74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678" h="7406344">
                  <a:moveTo>
                    <a:pt x="1795678" y="1518181"/>
                  </a:moveTo>
                  <a:lnTo>
                    <a:pt x="293380" y="0"/>
                  </a:lnTo>
                  <a:lnTo>
                    <a:pt x="285085" y="7539"/>
                  </a:lnTo>
                  <a:cubicBezTo>
                    <a:pt x="108945" y="183679"/>
                    <a:pt x="0" y="427014"/>
                    <a:pt x="0" y="695795"/>
                  </a:cubicBezTo>
                  <a:lnTo>
                    <a:pt x="0" y="7397059"/>
                  </a:lnTo>
                  <a:lnTo>
                    <a:pt x="1765495" y="7406344"/>
                  </a:lnTo>
                  <a:lnTo>
                    <a:pt x="1781089" y="4440765"/>
                  </a:lnTo>
                  <a:lnTo>
                    <a:pt x="1780314" y="4439980"/>
                  </a:lnTo>
                  <a:lnTo>
                    <a:pt x="1795678" y="1518181"/>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139" name="任意多边形: 形状 54">
              <a:extLst>
                <a:ext uri="{FF2B5EF4-FFF2-40B4-BE49-F238E27FC236}">
                  <a16:creationId xmlns:a16="http://schemas.microsoft.com/office/drawing/2014/main" id="{E97B1B72-7230-44FB-A035-3AB67017FB89}"/>
                </a:ext>
              </a:extLst>
            </p:cNvPr>
            <p:cNvSpPr/>
            <p:nvPr/>
          </p:nvSpPr>
          <p:spPr>
            <a:xfrm rot="8158179" flipH="1">
              <a:off x="2458404" y="-62443"/>
              <a:ext cx="5458148" cy="1688292"/>
            </a:xfrm>
            <a:custGeom>
              <a:avLst/>
              <a:gdLst>
                <a:gd name="connsiteX0" fmla="*/ 5867988 w 5867988"/>
                <a:gd name="connsiteY0" fmla="*/ 0 h 1815062"/>
                <a:gd name="connsiteX1" fmla="*/ 679961 w 5867988"/>
                <a:gd name="connsiteY1" fmla="*/ 0 h 1815062"/>
                <a:gd name="connsiteX2" fmla="*/ 60826 w 5867988"/>
                <a:gd name="connsiteY2" fmla="*/ 222264 h 1815062"/>
                <a:gd name="connsiteX3" fmla="*/ 0 w 5867988"/>
                <a:gd name="connsiteY3" fmla="*/ 277546 h 1815062"/>
                <a:gd name="connsiteX4" fmla="*/ 1498745 w 5867988"/>
                <a:gd name="connsiteY4" fmla="*/ 1792137 h 1815062"/>
                <a:gd name="connsiteX5" fmla="*/ 5858444 w 5867988"/>
                <a:gd name="connsiteY5" fmla="*/ 1815062 h 1815062"/>
                <a:gd name="connsiteX6" fmla="*/ 5867988 w 5867988"/>
                <a:gd name="connsiteY6" fmla="*/ 0 h 18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7988" h="1815062">
                  <a:moveTo>
                    <a:pt x="5867988" y="0"/>
                  </a:moveTo>
                  <a:lnTo>
                    <a:pt x="679961" y="0"/>
                  </a:lnTo>
                  <a:cubicBezTo>
                    <a:pt x="444778" y="0"/>
                    <a:pt x="229077" y="83411"/>
                    <a:pt x="60826" y="222264"/>
                  </a:cubicBezTo>
                  <a:lnTo>
                    <a:pt x="0" y="277546"/>
                  </a:lnTo>
                  <a:lnTo>
                    <a:pt x="1498745" y="1792137"/>
                  </a:lnTo>
                  <a:lnTo>
                    <a:pt x="5858444" y="1815062"/>
                  </a:lnTo>
                  <a:lnTo>
                    <a:pt x="5867988" y="0"/>
                  </a:lnTo>
                  <a:close/>
                </a:path>
              </a:pathLst>
            </a:custGeom>
            <a:solidFill>
              <a:srgbClr val="178A9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grpSp>
    </p:spTree>
    <p:extLst>
      <p:ext uri="{BB962C8B-B14F-4D97-AF65-F5344CB8AC3E}">
        <p14:creationId xmlns:p14="http://schemas.microsoft.com/office/powerpoint/2010/main" val="2939905924"/>
      </p:ext>
    </p:extLst>
  </p:cSld>
  <p:clrMapOvr>
    <a:masterClrMapping/>
  </p:clrMapOvr>
  <mc:AlternateContent xmlns:mc="http://schemas.openxmlformats.org/markup-compatibility/2006">
    <mc:Choice xmlns:p14="http://schemas.microsoft.com/office/powerpoint/2010/main" Requires="p14">
      <p:transition spd="med" p14:dur="700" advClick="0" advTm="2000">
        <p:fade/>
      </p:transition>
    </mc:Choice>
    <mc:Fallback>
      <p:transition spd="med" advClick="0" advTm="2000">
        <p:fade/>
      </p:transition>
    </mc:Fallback>
  </mc:AlternateContent>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Custom 50">
      <a:dk1>
        <a:srgbClr val="5C5C5C"/>
      </a:dk1>
      <a:lt1>
        <a:srgbClr val="FFFFFF"/>
      </a:lt1>
      <a:dk2>
        <a:srgbClr val="3F3F3F"/>
      </a:dk2>
      <a:lt2>
        <a:srgbClr val="FCFCFC"/>
      </a:lt2>
      <a:accent1>
        <a:srgbClr val="0A5064"/>
      </a:accent1>
      <a:accent2>
        <a:srgbClr val="0F7895"/>
      </a:accent2>
      <a:accent3>
        <a:srgbClr val="15A1C8"/>
      </a:accent3>
      <a:accent4>
        <a:srgbClr val="62CFEE"/>
      </a:accent4>
      <a:accent5>
        <a:srgbClr val="96DFF4"/>
      </a:accent5>
      <a:accent6>
        <a:srgbClr val="CAEFF9"/>
      </a:accent6>
      <a:hlink>
        <a:srgbClr val="0563C1"/>
      </a:hlink>
      <a:folHlink>
        <a:srgbClr val="954F72"/>
      </a:folHlink>
    </a:clrScheme>
    <a:fontScheme name="Custom 12">
      <a:majorFont>
        <a:latin typeface="Lato"/>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1884</TotalTime>
  <Words>1699</Words>
  <Application>Microsoft Office PowerPoint</Application>
  <PresentationFormat>Widescreen</PresentationFormat>
  <Paragraphs>123</Paragraphs>
  <Slides>22</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22</vt:i4>
      </vt:variant>
    </vt:vector>
  </HeadingPairs>
  <TitlesOfParts>
    <vt:vector size="32" baseType="lpstr">
      <vt:lpstr>微软雅黑</vt:lpstr>
      <vt:lpstr>Arial</vt:lpstr>
      <vt:lpstr>Calibri</vt:lpstr>
      <vt:lpstr>Calibri Light</vt:lpstr>
      <vt:lpstr>dinnextltarabic-regular</vt:lpstr>
      <vt:lpstr>inherit</vt:lpstr>
      <vt:lpstr>Lato</vt:lpstr>
      <vt:lpstr>Symbol</vt:lpstr>
      <vt:lpstr>نسق Office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التعليم اليوم : أهـم الاستنتاجات</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Kingdom of Saudi Arabia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Reem Abdulaziz M. Al-Khozaim</dc:creator>
  <cp:lastModifiedBy>Nariman Alawami</cp:lastModifiedBy>
  <cp:revision>38</cp:revision>
  <dcterms:created xsi:type="dcterms:W3CDTF">2023-06-13T07:18:39Z</dcterms:created>
  <dcterms:modified xsi:type="dcterms:W3CDTF">2024-05-27T20:52:29Z</dcterms:modified>
</cp:coreProperties>
</file>